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4" r:id="rId2"/>
    <p:sldId id="263" r:id="rId3"/>
    <p:sldId id="313" r:id="rId4"/>
    <p:sldId id="314" r:id="rId5"/>
    <p:sldId id="257" r:id="rId6"/>
    <p:sldId id="258" r:id="rId7"/>
    <p:sldId id="297" r:id="rId8"/>
    <p:sldId id="259" r:id="rId9"/>
    <p:sldId id="300" r:id="rId10"/>
    <p:sldId id="299" r:id="rId11"/>
    <p:sldId id="301" r:id="rId12"/>
    <p:sldId id="302" r:id="rId13"/>
    <p:sldId id="303" r:id="rId14"/>
    <p:sldId id="304" r:id="rId15"/>
    <p:sldId id="298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272" r:id="rId2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8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55313B-6F1D-4270-836E-0597CD659509}" type="doc">
      <dgm:prSet loTypeId="urn:microsoft.com/office/officeart/2005/8/layout/list1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MX"/>
        </a:p>
      </dgm:t>
    </dgm:pt>
    <dgm:pt modelId="{56C7AA04-79C0-482C-A09B-CD926BDE5CED}">
      <dgm:prSet phldrT="[Texto]" custT="1"/>
      <dgm:spPr/>
      <dgm:t>
        <a:bodyPr/>
        <a:lstStyle/>
        <a:p>
          <a:r>
            <a:rPr lang="es-MX" sz="1600" b="1" dirty="0" smtClean="0">
              <a:latin typeface="Arial" pitchFamily="34" charset="0"/>
              <a:cs typeface="Arial" pitchFamily="34" charset="0"/>
            </a:rPr>
            <a:t>SUJETO: </a:t>
          </a:r>
          <a:r>
            <a:rPr lang="es-MX" sz="1600" dirty="0" smtClean="0">
              <a:latin typeface="Arial" pitchFamily="34" charset="0"/>
              <a:cs typeface="Arial" pitchFamily="34" charset="0"/>
            </a:rPr>
            <a:t>El que desarrolla la actividad, el investigador</a:t>
          </a:r>
          <a:endParaRPr lang="es-MX" sz="1600" dirty="0">
            <a:latin typeface="Arial" pitchFamily="34" charset="0"/>
            <a:cs typeface="Arial" pitchFamily="34" charset="0"/>
          </a:endParaRPr>
        </a:p>
      </dgm:t>
    </dgm:pt>
    <dgm:pt modelId="{474EC20C-0F09-4BD8-80FE-5AF3094F4AAE}" type="parTrans" cxnId="{4981E16B-BF04-43E6-BFA9-194B61E9FC39}">
      <dgm:prSet/>
      <dgm:spPr/>
      <dgm:t>
        <a:bodyPr/>
        <a:lstStyle/>
        <a:p>
          <a:endParaRPr lang="es-MX"/>
        </a:p>
      </dgm:t>
    </dgm:pt>
    <dgm:pt modelId="{C0EF28AD-E216-479F-B1AB-6A37099C78B2}" type="sibTrans" cxnId="{4981E16B-BF04-43E6-BFA9-194B61E9FC39}">
      <dgm:prSet/>
      <dgm:spPr/>
      <dgm:t>
        <a:bodyPr/>
        <a:lstStyle/>
        <a:p>
          <a:endParaRPr lang="es-MX"/>
        </a:p>
      </dgm:t>
    </dgm:pt>
    <dgm:pt modelId="{2DDF3462-953A-4AC1-8589-B056976A01CD}">
      <dgm:prSet phldrT="[Texto]" custT="1"/>
      <dgm:spPr/>
      <dgm:t>
        <a:bodyPr/>
        <a:lstStyle/>
        <a:p>
          <a:r>
            <a:rPr lang="es-MX" sz="1600" b="1" dirty="0" smtClean="0">
              <a:latin typeface="Arial" pitchFamily="34" charset="0"/>
              <a:cs typeface="Arial" pitchFamily="34" charset="0"/>
            </a:rPr>
            <a:t>OBJETO</a:t>
          </a:r>
          <a:r>
            <a:rPr lang="es-MX" sz="1600" dirty="0" smtClean="0">
              <a:latin typeface="Arial" pitchFamily="34" charset="0"/>
              <a:cs typeface="Arial" pitchFamily="34" charset="0"/>
            </a:rPr>
            <a:t>: Lo que se indaga, esto es, la materia o el tema</a:t>
          </a:r>
          <a:endParaRPr lang="es-MX" sz="1600" dirty="0">
            <a:latin typeface="Arial" pitchFamily="34" charset="0"/>
            <a:cs typeface="Arial" pitchFamily="34" charset="0"/>
          </a:endParaRPr>
        </a:p>
      </dgm:t>
    </dgm:pt>
    <dgm:pt modelId="{3615B17E-4D58-43C8-8FC2-ECCD265F14DF}" type="parTrans" cxnId="{06CCE63A-FEE6-461B-BEE4-0DB75CA9B7D2}">
      <dgm:prSet/>
      <dgm:spPr/>
      <dgm:t>
        <a:bodyPr/>
        <a:lstStyle/>
        <a:p>
          <a:endParaRPr lang="es-MX"/>
        </a:p>
      </dgm:t>
    </dgm:pt>
    <dgm:pt modelId="{01D15C37-4FBB-47F5-BF5D-68D30C07DED8}" type="sibTrans" cxnId="{06CCE63A-FEE6-461B-BEE4-0DB75CA9B7D2}">
      <dgm:prSet/>
      <dgm:spPr/>
      <dgm:t>
        <a:bodyPr/>
        <a:lstStyle/>
        <a:p>
          <a:endParaRPr lang="es-MX"/>
        </a:p>
      </dgm:t>
    </dgm:pt>
    <dgm:pt modelId="{A3060C2E-B339-42D7-AA9E-4C855511EE20}">
      <dgm:prSet phldrT="[Texto]" custT="1"/>
      <dgm:spPr/>
      <dgm:t>
        <a:bodyPr/>
        <a:lstStyle/>
        <a:p>
          <a:r>
            <a:rPr lang="es-MX" sz="1600" b="1" dirty="0" smtClean="0">
              <a:latin typeface="Arial" pitchFamily="34" charset="0"/>
              <a:cs typeface="Arial" pitchFamily="34" charset="0"/>
            </a:rPr>
            <a:t>MEDIO</a:t>
          </a:r>
          <a:r>
            <a:rPr lang="es-MX" sz="1600" dirty="0" smtClean="0">
              <a:latin typeface="Arial" pitchFamily="34" charset="0"/>
              <a:cs typeface="Arial" pitchFamily="34" charset="0"/>
            </a:rPr>
            <a:t>: Lo que se requiere para llevar a cabo la actividad, es decir, el conjunto de métodos y técnicas adecuados</a:t>
          </a:r>
          <a:endParaRPr lang="es-MX" sz="1600" dirty="0">
            <a:latin typeface="Arial" pitchFamily="34" charset="0"/>
            <a:cs typeface="Arial" pitchFamily="34" charset="0"/>
          </a:endParaRPr>
        </a:p>
      </dgm:t>
    </dgm:pt>
    <dgm:pt modelId="{E0E0E4A8-18BD-4198-B1FA-1C8BFEC3E6EE}" type="parTrans" cxnId="{A9FC7F75-2C02-4C72-922B-A353BD91CDD4}">
      <dgm:prSet/>
      <dgm:spPr/>
      <dgm:t>
        <a:bodyPr/>
        <a:lstStyle/>
        <a:p>
          <a:endParaRPr lang="es-MX"/>
        </a:p>
      </dgm:t>
    </dgm:pt>
    <dgm:pt modelId="{7854B366-7599-4C3D-A2D4-97ECBAF3D2D3}" type="sibTrans" cxnId="{A9FC7F75-2C02-4C72-922B-A353BD91CDD4}">
      <dgm:prSet/>
      <dgm:spPr/>
      <dgm:t>
        <a:bodyPr/>
        <a:lstStyle/>
        <a:p>
          <a:endParaRPr lang="es-MX"/>
        </a:p>
      </dgm:t>
    </dgm:pt>
    <dgm:pt modelId="{3AD5CA8E-6B1C-4E4B-9DC1-0FDFA7317F7D}">
      <dgm:prSet phldrT="[Texto]" custT="1"/>
      <dgm:spPr/>
      <dgm:t>
        <a:bodyPr/>
        <a:lstStyle/>
        <a:p>
          <a:r>
            <a:rPr lang="es-MX" sz="1600" b="1" dirty="0" smtClean="0">
              <a:latin typeface="Arial" pitchFamily="34" charset="0"/>
              <a:cs typeface="Arial" pitchFamily="34" charset="0"/>
            </a:rPr>
            <a:t>FIN:</a:t>
          </a:r>
          <a:r>
            <a:rPr lang="es-MX" sz="1600" dirty="0" smtClean="0">
              <a:latin typeface="Arial" pitchFamily="34" charset="0"/>
              <a:cs typeface="Arial" pitchFamily="34" charset="0"/>
            </a:rPr>
            <a:t> lo que se persigue, los propósitos de la actividad de búsqueda, que radica en la solución de una problemática detectada</a:t>
          </a:r>
          <a:endParaRPr lang="es-MX" sz="1600" dirty="0">
            <a:latin typeface="Arial" pitchFamily="34" charset="0"/>
            <a:cs typeface="Arial" pitchFamily="34" charset="0"/>
          </a:endParaRPr>
        </a:p>
      </dgm:t>
    </dgm:pt>
    <dgm:pt modelId="{FB7788AA-D17F-4D30-BAD4-0C6666A5B3D4}" type="parTrans" cxnId="{8A10ABC1-6679-4B6E-8A46-1946433FF4C5}">
      <dgm:prSet/>
      <dgm:spPr/>
      <dgm:t>
        <a:bodyPr/>
        <a:lstStyle/>
        <a:p>
          <a:endParaRPr lang="es-MX"/>
        </a:p>
      </dgm:t>
    </dgm:pt>
    <dgm:pt modelId="{7225D65A-F77A-4D79-AB2B-8B2165592D7B}" type="sibTrans" cxnId="{8A10ABC1-6679-4B6E-8A46-1946433FF4C5}">
      <dgm:prSet/>
      <dgm:spPr/>
      <dgm:t>
        <a:bodyPr/>
        <a:lstStyle/>
        <a:p>
          <a:endParaRPr lang="es-MX"/>
        </a:p>
      </dgm:t>
    </dgm:pt>
    <dgm:pt modelId="{7108D238-C4BC-49E5-8DCA-96AE9310C4BE}" type="pres">
      <dgm:prSet presAssocID="{9455313B-6F1D-4270-836E-0597CD65950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6081B28-50B7-4491-B743-A741AAE51565}" type="pres">
      <dgm:prSet presAssocID="{56C7AA04-79C0-482C-A09B-CD926BDE5CED}" presName="parentLin" presStyleCnt="0"/>
      <dgm:spPr/>
    </dgm:pt>
    <dgm:pt modelId="{EC319309-0BF5-4676-8809-F99B8B76ADB5}" type="pres">
      <dgm:prSet presAssocID="{56C7AA04-79C0-482C-A09B-CD926BDE5CED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EB9C3A12-D3A8-4EE4-8EC6-C618480DF686}" type="pres">
      <dgm:prSet presAssocID="{56C7AA04-79C0-482C-A09B-CD926BDE5CED}" presName="parentText" presStyleLbl="node1" presStyleIdx="0" presStyleCnt="4" custScaleX="11158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72C79E-DF5C-4700-A234-AE2009A0FC30}" type="pres">
      <dgm:prSet presAssocID="{56C7AA04-79C0-482C-A09B-CD926BDE5CED}" presName="negativeSpace" presStyleCnt="0"/>
      <dgm:spPr/>
    </dgm:pt>
    <dgm:pt modelId="{C7C5ADF4-E4AB-40EC-B340-BC3B23F26AE3}" type="pres">
      <dgm:prSet presAssocID="{56C7AA04-79C0-482C-A09B-CD926BDE5CED}" presName="childText" presStyleLbl="conFgAcc1" presStyleIdx="0" presStyleCnt="4" custScaleX="91891" custScaleY="121688">
        <dgm:presLayoutVars>
          <dgm:bulletEnabled val="1"/>
        </dgm:presLayoutVars>
      </dgm:prSet>
      <dgm:spPr/>
    </dgm:pt>
    <dgm:pt modelId="{09254C0D-C236-446A-8090-C74B134074AF}" type="pres">
      <dgm:prSet presAssocID="{C0EF28AD-E216-479F-B1AB-6A37099C78B2}" presName="spaceBetweenRectangles" presStyleCnt="0"/>
      <dgm:spPr/>
    </dgm:pt>
    <dgm:pt modelId="{96559E57-BD0E-4CF2-97AE-D3C100D8BA50}" type="pres">
      <dgm:prSet presAssocID="{2DDF3462-953A-4AC1-8589-B056976A01CD}" presName="parentLin" presStyleCnt="0"/>
      <dgm:spPr/>
    </dgm:pt>
    <dgm:pt modelId="{4D1C1049-D1ED-4FD9-A344-D770D1774ABB}" type="pres">
      <dgm:prSet presAssocID="{2DDF3462-953A-4AC1-8589-B056976A01CD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193A5302-F3D9-4171-9658-33EC74442D53}" type="pres">
      <dgm:prSet presAssocID="{2DDF3462-953A-4AC1-8589-B056976A01CD}" presName="parentText" presStyleLbl="node1" presStyleIdx="1" presStyleCnt="4" custScaleX="11158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B188B10-DB0F-462D-9A78-3F2DCC8D667F}" type="pres">
      <dgm:prSet presAssocID="{2DDF3462-953A-4AC1-8589-B056976A01CD}" presName="negativeSpace" presStyleCnt="0"/>
      <dgm:spPr/>
    </dgm:pt>
    <dgm:pt modelId="{371BFCE9-7B9A-4BC3-B3C1-01E2F59CEF92}" type="pres">
      <dgm:prSet presAssocID="{2DDF3462-953A-4AC1-8589-B056976A01CD}" presName="childText" presStyleLbl="conFgAcc1" presStyleIdx="1" presStyleCnt="4" custScaleX="91890" custScaleY="112007">
        <dgm:presLayoutVars>
          <dgm:bulletEnabled val="1"/>
        </dgm:presLayoutVars>
      </dgm:prSet>
      <dgm:spPr/>
    </dgm:pt>
    <dgm:pt modelId="{B250A0FE-4261-44E6-B669-E336B752570D}" type="pres">
      <dgm:prSet presAssocID="{01D15C37-4FBB-47F5-BF5D-68D30C07DED8}" presName="spaceBetweenRectangles" presStyleCnt="0"/>
      <dgm:spPr/>
    </dgm:pt>
    <dgm:pt modelId="{2034DB6B-6AB3-4B86-8E84-070E00D0A990}" type="pres">
      <dgm:prSet presAssocID="{A3060C2E-B339-42D7-AA9E-4C855511EE20}" presName="parentLin" presStyleCnt="0"/>
      <dgm:spPr/>
    </dgm:pt>
    <dgm:pt modelId="{39335307-F922-4603-A126-093872C392FB}" type="pres">
      <dgm:prSet presAssocID="{A3060C2E-B339-42D7-AA9E-4C855511EE20}" presName="parentLeftMargin" presStyleLbl="node1" presStyleIdx="1" presStyleCnt="4"/>
      <dgm:spPr/>
      <dgm:t>
        <a:bodyPr/>
        <a:lstStyle/>
        <a:p>
          <a:endParaRPr lang="es-MX"/>
        </a:p>
      </dgm:t>
    </dgm:pt>
    <dgm:pt modelId="{1CDE2336-7614-423A-AEF7-FAC7877121E9}" type="pres">
      <dgm:prSet presAssocID="{A3060C2E-B339-42D7-AA9E-4C855511EE20}" presName="parentText" presStyleLbl="node1" presStyleIdx="2" presStyleCnt="4" custScaleX="11158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EBE207-45B7-4638-9C1E-A5EFB733C55B}" type="pres">
      <dgm:prSet presAssocID="{A3060C2E-B339-42D7-AA9E-4C855511EE20}" presName="negativeSpace" presStyleCnt="0"/>
      <dgm:spPr/>
    </dgm:pt>
    <dgm:pt modelId="{0D6E16BA-0CC5-48D9-A335-E180FE3C94D1}" type="pres">
      <dgm:prSet presAssocID="{A3060C2E-B339-42D7-AA9E-4C855511EE20}" presName="childText" presStyleLbl="conFgAcc1" presStyleIdx="2" presStyleCnt="4" custScaleX="91890" custScaleY="112007">
        <dgm:presLayoutVars>
          <dgm:bulletEnabled val="1"/>
        </dgm:presLayoutVars>
      </dgm:prSet>
      <dgm:spPr/>
    </dgm:pt>
    <dgm:pt modelId="{225559E8-EA7E-445D-A660-71984998C4AD}" type="pres">
      <dgm:prSet presAssocID="{7854B366-7599-4C3D-A2D4-97ECBAF3D2D3}" presName="spaceBetweenRectangles" presStyleCnt="0"/>
      <dgm:spPr/>
    </dgm:pt>
    <dgm:pt modelId="{69B3F84C-1619-4CB1-890A-E54FECC09788}" type="pres">
      <dgm:prSet presAssocID="{3AD5CA8E-6B1C-4E4B-9DC1-0FDFA7317F7D}" presName="parentLin" presStyleCnt="0"/>
      <dgm:spPr/>
    </dgm:pt>
    <dgm:pt modelId="{2028BCAD-BABB-4D65-BA61-E8D8887C80FD}" type="pres">
      <dgm:prSet presAssocID="{3AD5CA8E-6B1C-4E4B-9DC1-0FDFA7317F7D}" presName="parentLeftMargin" presStyleLbl="node1" presStyleIdx="2" presStyleCnt="4"/>
      <dgm:spPr/>
      <dgm:t>
        <a:bodyPr/>
        <a:lstStyle/>
        <a:p>
          <a:endParaRPr lang="es-MX"/>
        </a:p>
      </dgm:t>
    </dgm:pt>
    <dgm:pt modelId="{4119904C-4F23-4DE5-AA7B-40F584B323B4}" type="pres">
      <dgm:prSet presAssocID="{3AD5CA8E-6B1C-4E4B-9DC1-0FDFA7317F7D}" presName="parentText" presStyleLbl="node1" presStyleIdx="3" presStyleCnt="4" custScaleX="11158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322C53-7656-4410-9AEE-CFB1C9C8B53E}" type="pres">
      <dgm:prSet presAssocID="{3AD5CA8E-6B1C-4E4B-9DC1-0FDFA7317F7D}" presName="negativeSpace" presStyleCnt="0"/>
      <dgm:spPr/>
    </dgm:pt>
    <dgm:pt modelId="{5B1E3AF3-E5FA-4A11-B564-347A9E74657D}" type="pres">
      <dgm:prSet presAssocID="{3AD5CA8E-6B1C-4E4B-9DC1-0FDFA7317F7D}" presName="childText" presStyleLbl="conFgAcc1" presStyleIdx="3" presStyleCnt="4" custScaleX="91890" custScaleY="112007">
        <dgm:presLayoutVars>
          <dgm:bulletEnabled val="1"/>
        </dgm:presLayoutVars>
      </dgm:prSet>
      <dgm:spPr/>
    </dgm:pt>
  </dgm:ptLst>
  <dgm:cxnLst>
    <dgm:cxn modelId="{7EAB8E32-2438-4FC0-965B-0617E43C1CBB}" type="presOf" srcId="{A3060C2E-B339-42D7-AA9E-4C855511EE20}" destId="{39335307-F922-4603-A126-093872C392FB}" srcOrd="0" destOrd="0" presId="urn:microsoft.com/office/officeart/2005/8/layout/list1"/>
    <dgm:cxn modelId="{EC30F3A4-CB22-4BBE-B79D-536B1ADAA375}" type="presOf" srcId="{A3060C2E-B339-42D7-AA9E-4C855511EE20}" destId="{1CDE2336-7614-423A-AEF7-FAC7877121E9}" srcOrd="1" destOrd="0" presId="urn:microsoft.com/office/officeart/2005/8/layout/list1"/>
    <dgm:cxn modelId="{60991E5C-4C6F-4BB6-A3D3-DC8F1CC6DD41}" type="presOf" srcId="{56C7AA04-79C0-482C-A09B-CD926BDE5CED}" destId="{EC319309-0BF5-4676-8809-F99B8B76ADB5}" srcOrd="0" destOrd="0" presId="urn:microsoft.com/office/officeart/2005/8/layout/list1"/>
    <dgm:cxn modelId="{8A10ABC1-6679-4B6E-8A46-1946433FF4C5}" srcId="{9455313B-6F1D-4270-836E-0597CD659509}" destId="{3AD5CA8E-6B1C-4E4B-9DC1-0FDFA7317F7D}" srcOrd="3" destOrd="0" parTransId="{FB7788AA-D17F-4D30-BAD4-0C6666A5B3D4}" sibTransId="{7225D65A-F77A-4D79-AB2B-8B2165592D7B}"/>
    <dgm:cxn modelId="{4981E16B-BF04-43E6-BFA9-194B61E9FC39}" srcId="{9455313B-6F1D-4270-836E-0597CD659509}" destId="{56C7AA04-79C0-482C-A09B-CD926BDE5CED}" srcOrd="0" destOrd="0" parTransId="{474EC20C-0F09-4BD8-80FE-5AF3094F4AAE}" sibTransId="{C0EF28AD-E216-479F-B1AB-6A37099C78B2}"/>
    <dgm:cxn modelId="{F1D067CB-F8DA-47F1-A0FA-860B42BDB96A}" type="presOf" srcId="{9455313B-6F1D-4270-836E-0597CD659509}" destId="{7108D238-C4BC-49E5-8DCA-96AE9310C4BE}" srcOrd="0" destOrd="0" presId="urn:microsoft.com/office/officeart/2005/8/layout/list1"/>
    <dgm:cxn modelId="{06CCE63A-FEE6-461B-BEE4-0DB75CA9B7D2}" srcId="{9455313B-6F1D-4270-836E-0597CD659509}" destId="{2DDF3462-953A-4AC1-8589-B056976A01CD}" srcOrd="1" destOrd="0" parTransId="{3615B17E-4D58-43C8-8FC2-ECCD265F14DF}" sibTransId="{01D15C37-4FBB-47F5-BF5D-68D30C07DED8}"/>
    <dgm:cxn modelId="{38DA610B-5C48-4E7B-92D4-A7389AEBE2CA}" type="presOf" srcId="{3AD5CA8E-6B1C-4E4B-9DC1-0FDFA7317F7D}" destId="{4119904C-4F23-4DE5-AA7B-40F584B323B4}" srcOrd="1" destOrd="0" presId="urn:microsoft.com/office/officeart/2005/8/layout/list1"/>
    <dgm:cxn modelId="{133C8750-8259-4660-BD92-039C0D434FD4}" type="presOf" srcId="{56C7AA04-79C0-482C-A09B-CD926BDE5CED}" destId="{EB9C3A12-D3A8-4EE4-8EC6-C618480DF686}" srcOrd="1" destOrd="0" presId="urn:microsoft.com/office/officeart/2005/8/layout/list1"/>
    <dgm:cxn modelId="{70CBE38C-6B56-4304-9684-0B523EC8B398}" type="presOf" srcId="{2DDF3462-953A-4AC1-8589-B056976A01CD}" destId="{4D1C1049-D1ED-4FD9-A344-D770D1774ABB}" srcOrd="0" destOrd="0" presId="urn:microsoft.com/office/officeart/2005/8/layout/list1"/>
    <dgm:cxn modelId="{98D9ED27-80BD-436C-A4FA-C9FB469A3FC6}" type="presOf" srcId="{3AD5CA8E-6B1C-4E4B-9DC1-0FDFA7317F7D}" destId="{2028BCAD-BABB-4D65-BA61-E8D8887C80FD}" srcOrd="0" destOrd="0" presId="urn:microsoft.com/office/officeart/2005/8/layout/list1"/>
    <dgm:cxn modelId="{C98CFC51-91D4-4BC3-AEFE-126C0CBFD886}" type="presOf" srcId="{2DDF3462-953A-4AC1-8589-B056976A01CD}" destId="{193A5302-F3D9-4171-9658-33EC74442D53}" srcOrd="1" destOrd="0" presId="urn:microsoft.com/office/officeart/2005/8/layout/list1"/>
    <dgm:cxn modelId="{A9FC7F75-2C02-4C72-922B-A353BD91CDD4}" srcId="{9455313B-6F1D-4270-836E-0597CD659509}" destId="{A3060C2E-B339-42D7-AA9E-4C855511EE20}" srcOrd="2" destOrd="0" parTransId="{E0E0E4A8-18BD-4198-B1FA-1C8BFEC3E6EE}" sibTransId="{7854B366-7599-4C3D-A2D4-97ECBAF3D2D3}"/>
    <dgm:cxn modelId="{FF9E3C2F-56A7-4FE6-A414-1CBE715489E3}" type="presParOf" srcId="{7108D238-C4BC-49E5-8DCA-96AE9310C4BE}" destId="{F6081B28-50B7-4491-B743-A741AAE51565}" srcOrd="0" destOrd="0" presId="urn:microsoft.com/office/officeart/2005/8/layout/list1"/>
    <dgm:cxn modelId="{B8D60903-26B0-4926-B359-2235B2AF9D27}" type="presParOf" srcId="{F6081B28-50B7-4491-B743-A741AAE51565}" destId="{EC319309-0BF5-4676-8809-F99B8B76ADB5}" srcOrd="0" destOrd="0" presId="urn:microsoft.com/office/officeart/2005/8/layout/list1"/>
    <dgm:cxn modelId="{D114F22D-B1AB-4085-B92B-9F334BE0F626}" type="presParOf" srcId="{F6081B28-50B7-4491-B743-A741AAE51565}" destId="{EB9C3A12-D3A8-4EE4-8EC6-C618480DF686}" srcOrd="1" destOrd="0" presId="urn:microsoft.com/office/officeart/2005/8/layout/list1"/>
    <dgm:cxn modelId="{C99BEC67-F336-462B-8C64-D7439A751D57}" type="presParOf" srcId="{7108D238-C4BC-49E5-8DCA-96AE9310C4BE}" destId="{1072C79E-DF5C-4700-A234-AE2009A0FC30}" srcOrd="1" destOrd="0" presId="urn:microsoft.com/office/officeart/2005/8/layout/list1"/>
    <dgm:cxn modelId="{0690B100-646C-4C18-A40C-6416B602EB37}" type="presParOf" srcId="{7108D238-C4BC-49E5-8DCA-96AE9310C4BE}" destId="{C7C5ADF4-E4AB-40EC-B340-BC3B23F26AE3}" srcOrd="2" destOrd="0" presId="urn:microsoft.com/office/officeart/2005/8/layout/list1"/>
    <dgm:cxn modelId="{058461AD-B963-41D4-B918-C5BF7CA48DCC}" type="presParOf" srcId="{7108D238-C4BC-49E5-8DCA-96AE9310C4BE}" destId="{09254C0D-C236-446A-8090-C74B134074AF}" srcOrd="3" destOrd="0" presId="urn:microsoft.com/office/officeart/2005/8/layout/list1"/>
    <dgm:cxn modelId="{09097A34-7A68-4347-8CC4-1CC620A25E1C}" type="presParOf" srcId="{7108D238-C4BC-49E5-8DCA-96AE9310C4BE}" destId="{96559E57-BD0E-4CF2-97AE-D3C100D8BA50}" srcOrd="4" destOrd="0" presId="urn:microsoft.com/office/officeart/2005/8/layout/list1"/>
    <dgm:cxn modelId="{DEB4BA23-4D0B-4EF8-9223-33A96053F91C}" type="presParOf" srcId="{96559E57-BD0E-4CF2-97AE-D3C100D8BA50}" destId="{4D1C1049-D1ED-4FD9-A344-D770D1774ABB}" srcOrd="0" destOrd="0" presId="urn:microsoft.com/office/officeart/2005/8/layout/list1"/>
    <dgm:cxn modelId="{C3806543-F481-4760-A7B0-4F351371C763}" type="presParOf" srcId="{96559E57-BD0E-4CF2-97AE-D3C100D8BA50}" destId="{193A5302-F3D9-4171-9658-33EC74442D53}" srcOrd="1" destOrd="0" presId="urn:microsoft.com/office/officeart/2005/8/layout/list1"/>
    <dgm:cxn modelId="{58D3ACFD-78F7-4A34-B3BE-8FF42868A4A2}" type="presParOf" srcId="{7108D238-C4BC-49E5-8DCA-96AE9310C4BE}" destId="{3B188B10-DB0F-462D-9A78-3F2DCC8D667F}" srcOrd="5" destOrd="0" presId="urn:microsoft.com/office/officeart/2005/8/layout/list1"/>
    <dgm:cxn modelId="{9E9ED165-730E-4380-97D3-8462474605EA}" type="presParOf" srcId="{7108D238-C4BC-49E5-8DCA-96AE9310C4BE}" destId="{371BFCE9-7B9A-4BC3-B3C1-01E2F59CEF92}" srcOrd="6" destOrd="0" presId="urn:microsoft.com/office/officeart/2005/8/layout/list1"/>
    <dgm:cxn modelId="{944104E6-FA61-45C5-B345-78EE98016C9E}" type="presParOf" srcId="{7108D238-C4BC-49E5-8DCA-96AE9310C4BE}" destId="{B250A0FE-4261-44E6-B669-E336B752570D}" srcOrd="7" destOrd="0" presId="urn:microsoft.com/office/officeart/2005/8/layout/list1"/>
    <dgm:cxn modelId="{E9E75656-84D9-4F33-B300-7851B5A8F6F7}" type="presParOf" srcId="{7108D238-C4BC-49E5-8DCA-96AE9310C4BE}" destId="{2034DB6B-6AB3-4B86-8E84-070E00D0A990}" srcOrd="8" destOrd="0" presId="urn:microsoft.com/office/officeart/2005/8/layout/list1"/>
    <dgm:cxn modelId="{490D8804-5C57-4AC3-B479-59E27F04D001}" type="presParOf" srcId="{2034DB6B-6AB3-4B86-8E84-070E00D0A990}" destId="{39335307-F922-4603-A126-093872C392FB}" srcOrd="0" destOrd="0" presId="urn:microsoft.com/office/officeart/2005/8/layout/list1"/>
    <dgm:cxn modelId="{A4C899B8-BE12-4803-BE7B-55F307F78819}" type="presParOf" srcId="{2034DB6B-6AB3-4B86-8E84-070E00D0A990}" destId="{1CDE2336-7614-423A-AEF7-FAC7877121E9}" srcOrd="1" destOrd="0" presId="urn:microsoft.com/office/officeart/2005/8/layout/list1"/>
    <dgm:cxn modelId="{2D68BDC5-799A-44B6-A6C4-BA0CD705076B}" type="presParOf" srcId="{7108D238-C4BC-49E5-8DCA-96AE9310C4BE}" destId="{23EBE207-45B7-4638-9C1E-A5EFB733C55B}" srcOrd="9" destOrd="0" presId="urn:microsoft.com/office/officeart/2005/8/layout/list1"/>
    <dgm:cxn modelId="{ADC2190C-074E-484C-8556-3F3948A2A089}" type="presParOf" srcId="{7108D238-C4BC-49E5-8DCA-96AE9310C4BE}" destId="{0D6E16BA-0CC5-48D9-A335-E180FE3C94D1}" srcOrd="10" destOrd="0" presId="urn:microsoft.com/office/officeart/2005/8/layout/list1"/>
    <dgm:cxn modelId="{D91BC8A7-89EE-4742-B9A9-4A84A067BE53}" type="presParOf" srcId="{7108D238-C4BC-49E5-8DCA-96AE9310C4BE}" destId="{225559E8-EA7E-445D-A660-71984998C4AD}" srcOrd="11" destOrd="0" presId="urn:microsoft.com/office/officeart/2005/8/layout/list1"/>
    <dgm:cxn modelId="{C7B30BB9-94AC-4234-8F7E-AE9D6FCF610D}" type="presParOf" srcId="{7108D238-C4BC-49E5-8DCA-96AE9310C4BE}" destId="{69B3F84C-1619-4CB1-890A-E54FECC09788}" srcOrd="12" destOrd="0" presId="urn:microsoft.com/office/officeart/2005/8/layout/list1"/>
    <dgm:cxn modelId="{6F95466D-8B26-4E73-A043-F6E54DEE5200}" type="presParOf" srcId="{69B3F84C-1619-4CB1-890A-E54FECC09788}" destId="{2028BCAD-BABB-4D65-BA61-E8D8887C80FD}" srcOrd="0" destOrd="0" presId="urn:microsoft.com/office/officeart/2005/8/layout/list1"/>
    <dgm:cxn modelId="{80FD03AA-2987-4E0D-A522-BAC08B235F1B}" type="presParOf" srcId="{69B3F84C-1619-4CB1-890A-E54FECC09788}" destId="{4119904C-4F23-4DE5-AA7B-40F584B323B4}" srcOrd="1" destOrd="0" presId="urn:microsoft.com/office/officeart/2005/8/layout/list1"/>
    <dgm:cxn modelId="{527EF85A-133A-4066-9295-26D2B548E5AC}" type="presParOf" srcId="{7108D238-C4BC-49E5-8DCA-96AE9310C4BE}" destId="{70322C53-7656-4410-9AEE-CFB1C9C8B53E}" srcOrd="13" destOrd="0" presId="urn:microsoft.com/office/officeart/2005/8/layout/list1"/>
    <dgm:cxn modelId="{B0357F73-C44A-42CC-84B8-AC638B94491D}" type="presParOf" srcId="{7108D238-C4BC-49E5-8DCA-96AE9310C4BE}" destId="{5B1E3AF3-E5FA-4A11-B564-347A9E74657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F9BCA3-E8A9-46FB-8CD8-26580C15CAE2}" type="doc">
      <dgm:prSet loTypeId="urn:microsoft.com/office/officeart/2005/8/layout/hierarchy2" loCatId="hierarchy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3FF20581-38EF-4432-9529-0776BCD80B72}">
      <dgm:prSet phldrT="[Texto]" custT="1"/>
      <dgm:spPr/>
      <dgm:t>
        <a:bodyPr/>
        <a:lstStyle/>
        <a:p>
          <a:r>
            <a:rPr lang="es-MX" sz="1800" dirty="0" smtClean="0"/>
            <a:t>CRITERIOS DE CLASIFICACION DE LA INVESTIGACION</a:t>
          </a:r>
          <a:endParaRPr lang="es-MX" sz="1800" dirty="0"/>
        </a:p>
      </dgm:t>
    </dgm:pt>
    <dgm:pt modelId="{1F28C7B2-BBCA-4207-9C04-BB285E48C502}" type="parTrans" cxnId="{022A7EC2-6143-471F-92EF-F559FFD0FB3C}">
      <dgm:prSet/>
      <dgm:spPr/>
      <dgm:t>
        <a:bodyPr/>
        <a:lstStyle/>
        <a:p>
          <a:endParaRPr lang="es-MX"/>
        </a:p>
      </dgm:t>
    </dgm:pt>
    <dgm:pt modelId="{7846417B-311A-402D-B587-75F0D91D3C8E}" type="sibTrans" cxnId="{022A7EC2-6143-471F-92EF-F559FFD0FB3C}">
      <dgm:prSet/>
      <dgm:spPr/>
      <dgm:t>
        <a:bodyPr/>
        <a:lstStyle/>
        <a:p>
          <a:endParaRPr lang="es-MX"/>
        </a:p>
      </dgm:t>
    </dgm:pt>
    <dgm:pt modelId="{446D4D50-5286-434A-BB16-4C1BCB6C10A2}">
      <dgm:prSet phldrT="[Texto]" custT="1"/>
      <dgm:spPr/>
      <dgm:t>
        <a:bodyPr/>
        <a:lstStyle/>
        <a:p>
          <a:r>
            <a:rPr lang="es-MX" sz="1800" dirty="0" smtClean="0"/>
            <a:t>SEGÚN EL PARADIGMA DE LA INVESTIGACION</a:t>
          </a:r>
          <a:endParaRPr lang="es-MX" sz="1800" dirty="0"/>
        </a:p>
      </dgm:t>
    </dgm:pt>
    <dgm:pt modelId="{0D4B6DD8-DEA8-4E9F-AA42-8DD4B7EDBB77}" type="parTrans" cxnId="{F5BE6A33-004C-4F6C-86C2-E00F94C7B2B5}">
      <dgm:prSet/>
      <dgm:spPr/>
      <dgm:t>
        <a:bodyPr/>
        <a:lstStyle/>
        <a:p>
          <a:endParaRPr lang="es-MX"/>
        </a:p>
      </dgm:t>
    </dgm:pt>
    <dgm:pt modelId="{07B1435B-A43D-48F9-99AA-6C3EDDC7A367}" type="sibTrans" cxnId="{F5BE6A33-004C-4F6C-86C2-E00F94C7B2B5}">
      <dgm:prSet/>
      <dgm:spPr/>
      <dgm:t>
        <a:bodyPr/>
        <a:lstStyle/>
        <a:p>
          <a:endParaRPr lang="es-MX"/>
        </a:p>
      </dgm:t>
    </dgm:pt>
    <dgm:pt modelId="{E38E4B76-3A0B-4C01-98D0-10FC62312A85}">
      <dgm:prSet phldrT="[Texto]" custT="1"/>
      <dgm:spPr/>
      <dgm:t>
        <a:bodyPr/>
        <a:lstStyle/>
        <a:p>
          <a:r>
            <a:rPr lang="es-MX" sz="1800" dirty="0" smtClean="0"/>
            <a:t>CUALITATIVA</a:t>
          </a:r>
          <a:endParaRPr lang="es-MX" sz="1800" dirty="0"/>
        </a:p>
      </dgm:t>
    </dgm:pt>
    <dgm:pt modelId="{C9E66CE9-FB59-4B8E-8AE0-A2FB2518C42D}" type="parTrans" cxnId="{7A7F21F9-3663-4065-86E9-CF661E42D5E3}">
      <dgm:prSet/>
      <dgm:spPr/>
      <dgm:t>
        <a:bodyPr/>
        <a:lstStyle/>
        <a:p>
          <a:endParaRPr lang="es-MX"/>
        </a:p>
      </dgm:t>
    </dgm:pt>
    <dgm:pt modelId="{5CEDA6CF-67A0-48BF-A4B6-70CE30528834}" type="sibTrans" cxnId="{7A7F21F9-3663-4065-86E9-CF661E42D5E3}">
      <dgm:prSet/>
      <dgm:spPr/>
      <dgm:t>
        <a:bodyPr/>
        <a:lstStyle/>
        <a:p>
          <a:endParaRPr lang="es-MX"/>
        </a:p>
      </dgm:t>
    </dgm:pt>
    <dgm:pt modelId="{0AF60FC3-3520-4394-BD64-D46B3756B7AB}">
      <dgm:prSet phldrT="[Texto]" custT="1"/>
      <dgm:spPr/>
      <dgm:t>
        <a:bodyPr/>
        <a:lstStyle/>
        <a:p>
          <a:r>
            <a:rPr lang="es-MX" sz="1800" dirty="0" smtClean="0"/>
            <a:t>CUANTITATIVA</a:t>
          </a:r>
          <a:endParaRPr lang="es-MX" sz="1800" dirty="0"/>
        </a:p>
      </dgm:t>
    </dgm:pt>
    <dgm:pt modelId="{EEB4CAC0-9066-4FF3-8723-C0A75263D123}" type="parTrans" cxnId="{ED328404-F661-4D2D-AA16-863D4282DAD0}">
      <dgm:prSet/>
      <dgm:spPr/>
      <dgm:t>
        <a:bodyPr/>
        <a:lstStyle/>
        <a:p>
          <a:endParaRPr lang="es-MX"/>
        </a:p>
      </dgm:t>
    </dgm:pt>
    <dgm:pt modelId="{CBF9F6EA-B74F-4EFC-8A74-4D5A3344A399}" type="sibTrans" cxnId="{ED328404-F661-4D2D-AA16-863D4282DAD0}">
      <dgm:prSet/>
      <dgm:spPr/>
      <dgm:t>
        <a:bodyPr/>
        <a:lstStyle/>
        <a:p>
          <a:endParaRPr lang="es-MX"/>
        </a:p>
      </dgm:t>
    </dgm:pt>
    <dgm:pt modelId="{C453E2D2-CD2B-49ED-9205-131D49644F3E}">
      <dgm:prSet phldrT="[Texto]" custT="1"/>
      <dgm:spPr/>
      <dgm:t>
        <a:bodyPr/>
        <a:lstStyle/>
        <a:p>
          <a:r>
            <a:rPr lang="es-MX" sz="1800" dirty="0" smtClean="0"/>
            <a:t>SEGÚN LA FINALIDAD DE LA INVESTIGACION</a:t>
          </a:r>
          <a:endParaRPr lang="es-MX" sz="1800" dirty="0"/>
        </a:p>
      </dgm:t>
    </dgm:pt>
    <dgm:pt modelId="{AF64A223-BD19-4C9A-83E7-3016EC0EFA8D}" type="parTrans" cxnId="{26249F31-B0F4-4197-A325-03A6F2786D04}">
      <dgm:prSet/>
      <dgm:spPr/>
      <dgm:t>
        <a:bodyPr/>
        <a:lstStyle/>
        <a:p>
          <a:endParaRPr lang="es-MX"/>
        </a:p>
      </dgm:t>
    </dgm:pt>
    <dgm:pt modelId="{D4F86602-27B7-4F56-94A0-BD9361714D82}" type="sibTrans" cxnId="{26249F31-B0F4-4197-A325-03A6F2786D04}">
      <dgm:prSet/>
      <dgm:spPr/>
      <dgm:t>
        <a:bodyPr/>
        <a:lstStyle/>
        <a:p>
          <a:endParaRPr lang="es-MX"/>
        </a:p>
      </dgm:t>
    </dgm:pt>
    <dgm:pt modelId="{7EFED360-5FE2-481A-8D65-181C075C5436}">
      <dgm:prSet phldrT="[Texto]" custT="1"/>
      <dgm:spPr/>
      <dgm:t>
        <a:bodyPr/>
        <a:lstStyle/>
        <a:p>
          <a:r>
            <a:rPr lang="es-MX" sz="1800" dirty="0" smtClean="0"/>
            <a:t>FUNDAMENTAL</a:t>
          </a:r>
        </a:p>
      </dgm:t>
    </dgm:pt>
    <dgm:pt modelId="{F2874966-97C3-4A15-92A7-FA03F0871F24}" type="parTrans" cxnId="{07A805C6-C410-4A32-809B-5C694283F0D6}">
      <dgm:prSet/>
      <dgm:spPr/>
      <dgm:t>
        <a:bodyPr/>
        <a:lstStyle/>
        <a:p>
          <a:endParaRPr lang="es-MX"/>
        </a:p>
      </dgm:t>
    </dgm:pt>
    <dgm:pt modelId="{D4C7E2CC-3C39-4474-99AE-6BC22B89BA6A}" type="sibTrans" cxnId="{07A805C6-C410-4A32-809B-5C694283F0D6}">
      <dgm:prSet/>
      <dgm:spPr/>
      <dgm:t>
        <a:bodyPr/>
        <a:lstStyle/>
        <a:p>
          <a:endParaRPr lang="es-MX"/>
        </a:p>
      </dgm:t>
    </dgm:pt>
    <dgm:pt modelId="{5C254660-F209-4813-87C0-EC1EB46BD05C}">
      <dgm:prSet phldrT="[Texto]" custT="1"/>
      <dgm:spPr/>
      <dgm:t>
        <a:bodyPr/>
        <a:lstStyle/>
        <a:p>
          <a:r>
            <a:rPr lang="es-MX" sz="1800" dirty="0" smtClean="0"/>
            <a:t>SEGÚN LA DIMENSION CRONOLOGICA</a:t>
          </a:r>
          <a:endParaRPr lang="es-MX" sz="1800" dirty="0"/>
        </a:p>
      </dgm:t>
    </dgm:pt>
    <dgm:pt modelId="{2BAD9A8F-E86F-426B-BE6E-EB0E7F6FDD3D}" type="parTrans" cxnId="{018D99AC-D646-495D-973F-2A3AE68128A4}">
      <dgm:prSet/>
      <dgm:spPr/>
      <dgm:t>
        <a:bodyPr/>
        <a:lstStyle/>
        <a:p>
          <a:endParaRPr lang="es-MX"/>
        </a:p>
      </dgm:t>
    </dgm:pt>
    <dgm:pt modelId="{CA681D5B-661B-489D-81C4-0AF09F9CAA08}" type="sibTrans" cxnId="{018D99AC-D646-495D-973F-2A3AE68128A4}">
      <dgm:prSet/>
      <dgm:spPr/>
      <dgm:t>
        <a:bodyPr/>
        <a:lstStyle/>
        <a:p>
          <a:endParaRPr lang="es-MX"/>
        </a:p>
      </dgm:t>
    </dgm:pt>
    <dgm:pt modelId="{E6963F36-C341-4F5C-8458-A33F1E672046}">
      <dgm:prSet phldrT="[Texto]" custT="1"/>
      <dgm:spPr/>
      <dgm:t>
        <a:bodyPr/>
        <a:lstStyle/>
        <a:p>
          <a:r>
            <a:rPr lang="es-MX" sz="1800" dirty="0" smtClean="0"/>
            <a:t>TEORICA O PURA</a:t>
          </a:r>
        </a:p>
      </dgm:t>
    </dgm:pt>
    <dgm:pt modelId="{7632FF55-94E3-44FF-9DDE-55B642BDFD33}" type="parTrans" cxnId="{D95B4E87-0E9B-45B9-A895-8A7609E6E908}">
      <dgm:prSet/>
      <dgm:spPr/>
      <dgm:t>
        <a:bodyPr/>
        <a:lstStyle/>
        <a:p>
          <a:endParaRPr lang="es-MX"/>
        </a:p>
      </dgm:t>
    </dgm:pt>
    <dgm:pt modelId="{DCD9B8EF-6AFB-4412-87D9-740146F62CBA}" type="sibTrans" cxnId="{D95B4E87-0E9B-45B9-A895-8A7609E6E908}">
      <dgm:prSet/>
      <dgm:spPr/>
      <dgm:t>
        <a:bodyPr/>
        <a:lstStyle/>
        <a:p>
          <a:endParaRPr lang="es-MX"/>
        </a:p>
      </dgm:t>
    </dgm:pt>
    <dgm:pt modelId="{78A89D4E-1978-4121-A231-8367069CA6A8}">
      <dgm:prSet phldrT="[Texto]" custT="1"/>
      <dgm:spPr/>
      <dgm:t>
        <a:bodyPr/>
        <a:lstStyle/>
        <a:p>
          <a:r>
            <a:rPr lang="es-MX" sz="1800" dirty="0" smtClean="0"/>
            <a:t>APLICADA </a:t>
          </a:r>
        </a:p>
      </dgm:t>
    </dgm:pt>
    <dgm:pt modelId="{AF38C3C1-7C62-4463-9262-41CC3C71B23E}" type="parTrans" cxnId="{3333CE46-94F8-4F77-83DD-A154C04BD704}">
      <dgm:prSet/>
      <dgm:spPr/>
      <dgm:t>
        <a:bodyPr/>
        <a:lstStyle/>
        <a:p>
          <a:endParaRPr lang="es-MX"/>
        </a:p>
      </dgm:t>
    </dgm:pt>
    <dgm:pt modelId="{B1B850EE-0E4E-4ACB-8CAD-88877E976283}" type="sibTrans" cxnId="{3333CE46-94F8-4F77-83DD-A154C04BD704}">
      <dgm:prSet/>
      <dgm:spPr/>
      <dgm:t>
        <a:bodyPr/>
        <a:lstStyle/>
        <a:p>
          <a:endParaRPr lang="es-MX"/>
        </a:p>
      </dgm:t>
    </dgm:pt>
    <dgm:pt modelId="{01B492AF-4839-4F5B-A7CB-1E24E37BCB87}">
      <dgm:prSet phldrT="[Texto]" custT="1"/>
      <dgm:spPr/>
      <dgm:t>
        <a:bodyPr/>
        <a:lstStyle/>
        <a:p>
          <a:r>
            <a:rPr lang="es-MX" sz="1800" dirty="0" smtClean="0"/>
            <a:t>HISTORICA</a:t>
          </a:r>
          <a:endParaRPr lang="es-MX" sz="1800" dirty="0"/>
        </a:p>
      </dgm:t>
    </dgm:pt>
    <dgm:pt modelId="{F0D9AFD9-8EF9-4BCA-B722-EE6E91BE6F73}" type="parTrans" cxnId="{E7F99E9E-AFEA-4C7B-B091-9D8578FEE71E}">
      <dgm:prSet/>
      <dgm:spPr/>
      <dgm:t>
        <a:bodyPr/>
        <a:lstStyle/>
        <a:p>
          <a:endParaRPr lang="es-MX"/>
        </a:p>
      </dgm:t>
    </dgm:pt>
    <dgm:pt modelId="{B5AB1BA3-10FC-4371-8DD5-426D0C088362}" type="sibTrans" cxnId="{E7F99E9E-AFEA-4C7B-B091-9D8578FEE71E}">
      <dgm:prSet/>
      <dgm:spPr/>
      <dgm:t>
        <a:bodyPr/>
        <a:lstStyle/>
        <a:p>
          <a:endParaRPr lang="es-MX"/>
        </a:p>
      </dgm:t>
    </dgm:pt>
    <dgm:pt modelId="{5034BD53-64C4-48BE-A386-BEBB6D52E754}">
      <dgm:prSet phldrT="[Texto]" custT="1"/>
      <dgm:spPr/>
      <dgm:t>
        <a:bodyPr/>
        <a:lstStyle/>
        <a:p>
          <a:r>
            <a:rPr lang="es-MX" sz="1800" dirty="0" smtClean="0"/>
            <a:t>DESCRIPTIVA</a:t>
          </a:r>
          <a:endParaRPr lang="es-MX" sz="1800" dirty="0"/>
        </a:p>
      </dgm:t>
    </dgm:pt>
    <dgm:pt modelId="{10A68579-C1BD-43A2-881B-3FB0AFDBA7E3}" type="parTrans" cxnId="{E6B8F3DE-EEA5-4DF3-BA34-731EEC934B11}">
      <dgm:prSet/>
      <dgm:spPr/>
      <dgm:t>
        <a:bodyPr/>
        <a:lstStyle/>
        <a:p>
          <a:endParaRPr lang="es-MX"/>
        </a:p>
      </dgm:t>
    </dgm:pt>
    <dgm:pt modelId="{FE9AF7DC-FFBF-4EAD-90E2-BDF62D9A80E6}" type="sibTrans" cxnId="{E6B8F3DE-EEA5-4DF3-BA34-731EEC934B11}">
      <dgm:prSet/>
      <dgm:spPr/>
      <dgm:t>
        <a:bodyPr/>
        <a:lstStyle/>
        <a:p>
          <a:endParaRPr lang="es-MX"/>
        </a:p>
      </dgm:t>
    </dgm:pt>
    <dgm:pt modelId="{051A5F7A-511B-4B24-9BD6-5D27BCCF348E}">
      <dgm:prSet phldrT="[Texto]" custT="1"/>
      <dgm:spPr/>
      <dgm:t>
        <a:bodyPr/>
        <a:lstStyle/>
        <a:p>
          <a:r>
            <a:rPr lang="es-MX" sz="1800" dirty="0" smtClean="0"/>
            <a:t>EXPERIMENTAL</a:t>
          </a:r>
          <a:endParaRPr lang="es-MX" sz="1800" dirty="0"/>
        </a:p>
      </dgm:t>
    </dgm:pt>
    <dgm:pt modelId="{90EC5EDF-520D-464F-A389-FB7A6B17356C}" type="parTrans" cxnId="{FAFB8276-0E9E-40A0-BE93-4D4858AB32AE}">
      <dgm:prSet/>
      <dgm:spPr/>
      <dgm:t>
        <a:bodyPr/>
        <a:lstStyle/>
        <a:p>
          <a:endParaRPr lang="es-MX"/>
        </a:p>
      </dgm:t>
    </dgm:pt>
    <dgm:pt modelId="{C44E251C-8F24-4B4C-840A-2372C519EBA5}" type="sibTrans" cxnId="{FAFB8276-0E9E-40A0-BE93-4D4858AB32AE}">
      <dgm:prSet/>
      <dgm:spPr/>
      <dgm:t>
        <a:bodyPr/>
        <a:lstStyle/>
        <a:p>
          <a:endParaRPr lang="es-MX"/>
        </a:p>
      </dgm:t>
    </dgm:pt>
    <dgm:pt modelId="{8F298627-3954-46C3-BA54-72E4EC6A4D54}" type="pres">
      <dgm:prSet presAssocID="{DEF9BCA3-E8A9-46FB-8CD8-26580C15CAE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90BB305-C176-4DB7-80AC-690F89EB7EE0}" type="pres">
      <dgm:prSet presAssocID="{3FF20581-38EF-4432-9529-0776BCD80B72}" presName="root1" presStyleCnt="0"/>
      <dgm:spPr/>
    </dgm:pt>
    <dgm:pt modelId="{7249CC24-E094-4CF4-B2B4-3BFA8F8E5891}" type="pres">
      <dgm:prSet presAssocID="{3FF20581-38EF-4432-9529-0776BCD80B72}" presName="LevelOneTextNode" presStyleLbl="node0" presStyleIdx="0" presStyleCnt="1" custScaleX="214423" custScaleY="17866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0E33392-1BDB-47D7-B052-4EECC9DC4BA2}" type="pres">
      <dgm:prSet presAssocID="{3FF20581-38EF-4432-9529-0776BCD80B72}" presName="level2hierChild" presStyleCnt="0"/>
      <dgm:spPr/>
    </dgm:pt>
    <dgm:pt modelId="{5572EC4B-AC42-4459-BB29-609602762B05}" type="pres">
      <dgm:prSet presAssocID="{0D4B6DD8-DEA8-4E9F-AA42-8DD4B7EDBB77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177E7D8D-7FAC-4639-8F80-150061363208}" type="pres">
      <dgm:prSet presAssocID="{0D4B6DD8-DEA8-4E9F-AA42-8DD4B7EDBB77}" presName="connTx" presStyleLbl="parChTrans1D2" presStyleIdx="0" presStyleCnt="3"/>
      <dgm:spPr/>
      <dgm:t>
        <a:bodyPr/>
        <a:lstStyle/>
        <a:p>
          <a:endParaRPr lang="es-MX"/>
        </a:p>
      </dgm:t>
    </dgm:pt>
    <dgm:pt modelId="{55957BB7-05E6-4C2F-924F-ED98C19D5D1A}" type="pres">
      <dgm:prSet presAssocID="{446D4D50-5286-434A-BB16-4C1BCB6C10A2}" presName="root2" presStyleCnt="0"/>
      <dgm:spPr/>
    </dgm:pt>
    <dgm:pt modelId="{A5078359-AF20-44DF-911F-4AC19121566A}" type="pres">
      <dgm:prSet presAssocID="{446D4D50-5286-434A-BB16-4C1BCB6C10A2}" presName="LevelTwoTextNode" presStyleLbl="node2" presStyleIdx="0" presStyleCnt="3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CDEE9D4-AF15-427B-91B4-9ECB9A82B7AB}" type="pres">
      <dgm:prSet presAssocID="{446D4D50-5286-434A-BB16-4C1BCB6C10A2}" presName="level3hierChild" presStyleCnt="0"/>
      <dgm:spPr/>
    </dgm:pt>
    <dgm:pt modelId="{FD8BABF0-6A09-43C8-8295-3C1AC10D9DBA}" type="pres">
      <dgm:prSet presAssocID="{C9E66CE9-FB59-4B8E-8AE0-A2FB2518C42D}" presName="conn2-1" presStyleLbl="parChTrans1D3" presStyleIdx="0" presStyleCnt="8"/>
      <dgm:spPr/>
      <dgm:t>
        <a:bodyPr/>
        <a:lstStyle/>
        <a:p>
          <a:endParaRPr lang="es-MX"/>
        </a:p>
      </dgm:t>
    </dgm:pt>
    <dgm:pt modelId="{17F0FC80-FBAD-4EBE-B614-2E5EF7286BDF}" type="pres">
      <dgm:prSet presAssocID="{C9E66CE9-FB59-4B8E-8AE0-A2FB2518C42D}" presName="connTx" presStyleLbl="parChTrans1D3" presStyleIdx="0" presStyleCnt="8"/>
      <dgm:spPr/>
      <dgm:t>
        <a:bodyPr/>
        <a:lstStyle/>
        <a:p>
          <a:endParaRPr lang="es-MX"/>
        </a:p>
      </dgm:t>
    </dgm:pt>
    <dgm:pt modelId="{7F464AF7-A45B-4ACC-8F05-73EE36643929}" type="pres">
      <dgm:prSet presAssocID="{E38E4B76-3A0B-4C01-98D0-10FC62312A85}" presName="root2" presStyleCnt="0"/>
      <dgm:spPr/>
    </dgm:pt>
    <dgm:pt modelId="{FD6A65CD-6733-4E21-A23C-FCA4B93B461D}" type="pres">
      <dgm:prSet presAssocID="{E38E4B76-3A0B-4C01-98D0-10FC62312A85}" presName="LevelTwoTextNode" presStyleLbl="node3" presStyleIdx="0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86B85DA-F8AD-4552-B688-AA10E4480376}" type="pres">
      <dgm:prSet presAssocID="{E38E4B76-3A0B-4C01-98D0-10FC62312A85}" presName="level3hierChild" presStyleCnt="0"/>
      <dgm:spPr/>
    </dgm:pt>
    <dgm:pt modelId="{8DC213C8-6318-4026-B5A9-EC160229398B}" type="pres">
      <dgm:prSet presAssocID="{EEB4CAC0-9066-4FF3-8723-C0A75263D123}" presName="conn2-1" presStyleLbl="parChTrans1D3" presStyleIdx="1" presStyleCnt="8"/>
      <dgm:spPr/>
      <dgm:t>
        <a:bodyPr/>
        <a:lstStyle/>
        <a:p>
          <a:endParaRPr lang="es-MX"/>
        </a:p>
      </dgm:t>
    </dgm:pt>
    <dgm:pt modelId="{80A3EF07-F56B-492C-9DBE-D4D29FC2F3DA}" type="pres">
      <dgm:prSet presAssocID="{EEB4CAC0-9066-4FF3-8723-C0A75263D123}" presName="connTx" presStyleLbl="parChTrans1D3" presStyleIdx="1" presStyleCnt="8"/>
      <dgm:spPr/>
      <dgm:t>
        <a:bodyPr/>
        <a:lstStyle/>
        <a:p>
          <a:endParaRPr lang="es-MX"/>
        </a:p>
      </dgm:t>
    </dgm:pt>
    <dgm:pt modelId="{31BD10A1-20B7-4967-AF2E-2620F477CE8E}" type="pres">
      <dgm:prSet presAssocID="{0AF60FC3-3520-4394-BD64-D46B3756B7AB}" presName="root2" presStyleCnt="0"/>
      <dgm:spPr/>
    </dgm:pt>
    <dgm:pt modelId="{DDAB305F-1009-40C8-A2B6-0DE59B0FF839}" type="pres">
      <dgm:prSet presAssocID="{0AF60FC3-3520-4394-BD64-D46B3756B7AB}" presName="LevelTwoTextNode" presStyleLbl="node3" presStyleIdx="1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4E8D3A6-69D3-4933-A027-CA802950BBED}" type="pres">
      <dgm:prSet presAssocID="{0AF60FC3-3520-4394-BD64-D46B3756B7AB}" presName="level3hierChild" presStyleCnt="0"/>
      <dgm:spPr/>
    </dgm:pt>
    <dgm:pt modelId="{3E7427C6-C053-4BD3-8AB8-AB1320CF81FE}" type="pres">
      <dgm:prSet presAssocID="{AF64A223-BD19-4C9A-83E7-3016EC0EFA8D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B132F481-BEE1-4F81-A00C-468AC85B09DE}" type="pres">
      <dgm:prSet presAssocID="{AF64A223-BD19-4C9A-83E7-3016EC0EFA8D}" presName="connTx" presStyleLbl="parChTrans1D2" presStyleIdx="1" presStyleCnt="3"/>
      <dgm:spPr/>
      <dgm:t>
        <a:bodyPr/>
        <a:lstStyle/>
        <a:p>
          <a:endParaRPr lang="es-MX"/>
        </a:p>
      </dgm:t>
    </dgm:pt>
    <dgm:pt modelId="{447D2A9E-D218-4530-BF9E-2439F9574AA7}" type="pres">
      <dgm:prSet presAssocID="{C453E2D2-CD2B-49ED-9205-131D49644F3E}" presName="root2" presStyleCnt="0"/>
      <dgm:spPr/>
    </dgm:pt>
    <dgm:pt modelId="{531B7E54-779D-4F74-B7EB-50DF950FE20A}" type="pres">
      <dgm:prSet presAssocID="{C453E2D2-CD2B-49ED-9205-131D49644F3E}" presName="LevelTwoTextNode" presStyleLbl="node2" presStyleIdx="1" presStyleCnt="3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4D69314-5F9F-4742-A1F3-57C65B2AC55E}" type="pres">
      <dgm:prSet presAssocID="{C453E2D2-CD2B-49ED-9205-131D49644F3E}" presName="level3hierChild" presStyleCnt="0"/>
      <dgm:spPr/>
    </dgm:pt>
    <dgm:pt modelId="{4866C0F4-F379-47E5-9654-0D0FD06B00F9}" type="pres">
      <dgm:prSet presAssocID="{F2874966-97C3-4A15-92A7-FA03F0871F24}" presName="conn2-1" presStyleLbl="parChTrans1D3" presStyleIdx="2" presStyleCnt="8"/>
      <dgm:spPr/>
      <dgm:t>
        <a:bodyPr/>
        <a:lstStyle/>
        <a:p>
          <a:endParaRPr lang="es-MX"/>
        </a:p>
      </dgm:t>
    </dgm:pt>
    <dgm:pt modelId="{0E6C0BF5-B3EC-488F-9CD7-B635852486C8}" type="pres">
      <dgm:prSet presAssocID="{F2874966-97C3-4A15-92A7-FA03F0871F24}" presName="connTx" presStyleLbl="parChTrans1D3" presStyleIdx="2" presStyleCnt="8"/>
      <dgm:spPr/>
      <dgm:t>
        <a:bodyPr/>
        <a:lstStyle/>
        <a:p>
          <a:endParaRPr lang="es-MX"/>
        </a:p>
      </dgm:t>
    </dgm:pt>
    <dgm:pt modelId="{3FA58D0B-C8BB-4D2B-951B-A4AF7BA63510}" type="pres">
      <dgm:prSet presAssocID="{7EFED360-5FE2-481A-8D65-181C075C5436}" presName="root2" presStyleCnt="0"/>
      <dgm:spPr/>
    </dgm:pt>
    <dgm:pt modelId="{EE12E620-BF21-4AF7-91AD-B84A1E59CDFA}" type="pres">
      <dgm:prSet presAssocID="{7EFED360-5FE2-481A-8D65-181C075C5436}" presName="LevelTwoTextNode" presStyleLbl="node3" presStyleIdx="2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A09E575-E609-44D4-A4E1-187FD491BFF5}" type="pres">
      <dgm:prSet presAssocID="{7EFED360-5FE2-481A-8D65-181C075C5436}" presName="level3hierChild" presStyleCnt="0"/>
      <dgm:spPr/>
    </dgm:pt>
    <dgm:pt modelId="{78C56084-90AA-4254-8558-A4665E3F7CF7}" type="pres">
      <dgm:prSet presAssocID="{7632FF55-94E3-44FF-9DDE-55B642BDFD33}" presName="conn2-1" presStyleLbl="parChTrans1D3" presStyleIdx="3" presStyleCnt="8"/>
      <dgm:spPr/>
      <dgm:t>
        <a:bodyPr/>
        <a:lstStyle/>
        <a:p>
          <a:endParaRPr lang="es-MX"/>
        </a:p>
      </dgm:t>
    </dgm:pt>
    <dgm:pt modelId="{F3C80532-70A9-4E3F-A7BF-9F568424CB6F}" type="pres">
      <dgm:prSet presAssocID="{7632FF55-94E3-44FF-9DDE-55B642BDFD33}" presName="connTx" presStyleLbl="parChTrans1D3" presStyleIdx="3" presStyleCnt="8"/>
      <dgm:spPr/>
      <dgm:t>
        <a:bodyPr/>
        <a:lstStyle/>
        <a:p>
          <a:endParaRPr lang="es-MX"/>
        </a:p>
      </dgm:t>
    </dgm:pt>
    <dgm:pt modelId="{7596A0F2-4486-4B8A-8658-366F3A13928D}" type="pres">
      <dgm:prSet presAssocID="{E6963F36-C341-4F5C-8458-A33F1E672046}" presName="root2" presStyleCnt="0"/>
      <dgm:spPr/>
    </dgm:pt>
    <dgm:pt modelId="{D7CED49B-61FC-4D8E-9C18-99C757DF614B}" type="pres">
      <dgm:prSet presAssocID="{E6963F36-C341-4F5C-8458-A33F1E672046}" presName="LevelTwoTextNode" presStyleLbl="node3" presStyleIdx="3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7BE681D-B749-4EAA-B2DB-9073FC1B164F}" type="pres">
      <dgm:prSet presAssocID="{E6963F36-C341-4F5C-8458-A33F1E672046}" presName="level3hierChild" presStyleCnt="0"/>
      <dgm:spPr/>
    </dgm:pt>
    <dgm:pt modelId="{6EE13086-4830-45F9-AC6C-DCAA5D3F89D8}" type="pres">
      <dgm:prSet presAssocID="{AF38C3C1-7C62-4463-9262-41CC3C71B23E}" presName="conn2-1" presStyleLbl="parChTrans1D3" presStyleIdx="4" presStyleCnt="8"/>
      <dgm:spPr/>
      <dgm:t>
        <a:bodyPr/>
        <a:lstStyle/>
        <a:p>
          <a:endParaRPr lang="es-MX"/>
        </a:p>
      </dgm:t>
    </dgm:pt>
    <dgm:pt modelId="{82F91F5E-B49E-47B8-9D14-2F83009D704E}" type="pres">
      <dgm:prSet presAssocID="{AF38C3C1-7C62-4463-9262-41CC3C71B23E}" presName="connTx" presStyleLbl="parChTrans1D3" presStyleIdx="4" presStyleCnt="8"/>
      <dgm:spPr/>
      <dgm:t>
        <a:bodyPr/>
        <a:lstStyle/>
        <a:p>
          <a:endParaRPr lang="es-MX"/>
        </a:p>
      </dgm:t>
    </dgm:pt>
    <dgm:pt modelId="{D02E3B45-4D35-4191-91E1-6F08C22E11F9}" type="pres">
      <dgm:prSet presAssocID="{78A89D4E-1978-4121-A231-8367069CA6A8}" presName="root2" presStyleCnt="0"/>
      <dgm:spPr/>
    </dgm:pt>
    <dgm:pt modelId="{72D7CEBE-5936-44AD-BD13-0839FD539808}" type="pres">
      <dgm:prSet presAssocID="{78A89D4E-1978-4121-A231-8367069CA6A8}" presName="LevelTwoTextNode" presStyleLbl="node3" presStyleIdx="4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C0DA1FE-9058-4A00-BEE1-AA3EB8227F2B}" type="pres">
      <dgm:prSet presAssocID="{78A89D4E-1978-4121-A231-8367069CA6A8}" presName="level3hierChild" presStyleCnt="0"/>
      <dgm:spPr/>
    </dgm:pt>
    <dgm:pt modelId="{863716BF-3343-4503-B1BF-E52545B78E59}" type="pres">
      <dgm:prSet presAssocID="{2BAD9A8F-E86F-426B-BE6E-EB0E7F6FDD3D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95A1A0BD-4E32-4DEB-8E11-FEB6F1B5577D}" type="pres">
      <dgm:prSet presAssocID="{2BAD9A8F-E86F-426B-BE6E-EB0E7F6FDD3D}" presName="connTx" presStyleLbl="parChTrans1D2" presStyleIdx="2" presStyleCnt="3"/>
      <dgm:spPr/>
      <dgm:t>
        <a:bodyPr/>
        <a:lstStyle/>
        <a:p>
          <a:endParaRPr lang="es-MX"/>
        </a:p>
      </dgm:t>
    </dgm:pt>
    <dgm:pt modelId="{7D3390C7-420E-41D8-AE15-B3170E65E634}" type="pres">
      <dgm:prSet presAssocID="{5C254660-F209-4813-87C0-EC1EB46BD05C}" presName="root2" presStyleCnt="0"/>
      <dgm:spPr/>
    </dgm:pt>
    <dgm:pt modelId="{F52AE495-0724-4187-AF38-79CA551A76DF}" type="pres">
      <dgm:prSet presAssocID="{5C254660-F209-4813-87C0-EC1EB46BD05C}" presName="LevelTwoTextNode" presStyleLbl="node2" presStyleIdx="2" presStyleCnt="3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C900FA0-9997-4710-8B47-4BF3161F374D}" type="pres">
      <dgm:prSet presAssocID="{5C254660-F209-4813-87C0-EC1EB46BD05C}" presName="level3hierChild" presStyleCnt="0"/>
      <dgm:spPr/>
    </dgm:pt>
    <dgm:pt modelId="{A2C8C722-4A0C-4CB4-9648-D1131EDC01EA}" type="pres">
      <dgm:prSet presAssocID="{F0D9AFD9-8EF9-4BCA-B722-EE6E91BE6F73}" presName="conn2-1" presStyleLbl="parChTrans1D3" presStyleIdx="5" presStyleCnt="8"/>
      <dgm:spPr/>
      <dgm:t>
        <a:bodyPr/>
        <a:lstStyle/>
        <a:p>
          <a:endParaRPr lang="es-MX"/>
        </a:p>
      </dgm:t>
    </dgm:pt>
    <dgm:pt modelId="{EE3AB23A-5DBA-4984-BC5D-B62A4E95A1CF}" type="pres">
      <dgm:prSet presAssocID="{F0D9AFD9-8EF9-4BCA-B722-EE6E91BE6F73}" presName="connTx" presStyleLbl="parChTrans1D3" presStyleIdx="5" presStyleCnt="8"/>
      <dgm:spPr/>
      <dgm:t>
        <a:bodyPr/>
        <a:lstStyle/>
        <a:p>
          <a:endParaRPr lang="es-MX"/>
        </a:p>
      </dgm:t>
    </dgm:pt>
    <dgm:pt modelId="{42E1B77B-BEA8-4D47-BA61-18D00B2BF284}" type="pres">
      <dgm:prSet presAssocID="{01B492AF-4839-4F5B-A7CB-1E24E37BCB87}" presName="root2" presStyleCnt="0"/>
      <dgm:spPr/>
    </dgm:pt>
    <dgm:pt modelId="{318B8961-A404-4D59-8409-796D33F0E268}" type="pres">
      <dgm:prSet presAssocID="{01B492AF-4839-4F5B-A7CB-1E24E37BCB87}" presName="LevelTwoTextNode" presStyleLbl="node3" presStyleIdx="5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3F0063F-2774-4F24-A3F5-4720897ED64C}" type="pres">
      <dgm:prSet presAssocID="{01B492AF-4839-4F5B-A7CB-1E24E37BCB87}" presName="level3hierChild" presStyleCnt="0"/>
      <dgm:spPr/>
    </dgm:pt>
    <dgm:pt modelId="{9D1396CC-8A41-4872-96C8-D449ED4ECA8F}" type="pres">
      <dgm:prSet presAssocID="{10A68579-C1BD-43A2-881B-3FB0AFDBA7E3}" presName="conn2-1" presStyleLbl="parChTrans1D3" presStyleIdx="6" presStyleCnt="8"/>
      <dgm:spPr/>
      <dgm:t>
        <a:bodyPr/>
        <a:lstStyle/>
        <a:p>
          <a:endParaRPr lang="es-MX"/>
        </a:p>
      </dgm:t>
    </dgm:pt>
    <dgm:pt modelId="{26A031A6-71CD-48C6-9788-71B13C900230}" type="pres">
      <dgm:prSet presAssocID="{10A68579-C1BD-43A2-881B-3FB0AFDBA7E3}" presName="connTx" presStyleLbl="parChTrans1D3" presStyleIdx="6" presStyleCnt="8"/>
      <dgm:spPr/>
      <dgm:t>
        <a:bodyPr/>
        <a:lstStyle/>
        <a:p>
          <a:endParaRPr lang="es-MX"/>
        </a:p>
      </dgm:t>
    </dgm:pt>
    <dgm:pt modelId="{B5EB8387-4C39-4F30-9F5C-5D0E004BF485}" type="pres">
      <dgm:prSet presAssocID="{5034BD53-64C4-48BE-A386-BEBB6D52E754}" presName="root2" presStyleCnt="0"/>
      <dgm:spPr/>
    </dgm:pt>
    <dgm:pt modelId="{9227C2EE-C60F-41C3-98B2-B9490376D18A}" type="pres">
      <dgm:prSet presAssocID="{5034BD53-64C4-48BE-A386-BEBB6D52E754}" presName="LevelTwoTextNode" presStyleLbl="node3" presStyleIdx="6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6FFE626-B14B-4E5E-97AA-9576907AE783}" type="pres">
      <dgm:prSet presAssocID="{5034BD53-64C4-48BE-A386-BEBB6D52E754}" presName="level3hierChild" presStyleCnt="0"/>
      <dgm:spPr/>
    </dgm:pt>
    <dgm:pt modelId="{C2ABD1B2-5BFB-4CDC-B9BF-1A0163A4DEBE}" type="pres">
      <dgm:prSet presAssocID="{90EC5EDF-520D-464F-A389-FB7A6B17356C}" presName="conn2-1" presStyleLbl="parChTrans1D3" presStyleIdx="7" presStyleCnt="8"/>
      <dgm:spPr/>
      <dgm:t>
        <a:bodyPr/>
        <a:lstStyle/>
        <a:p>
          <a:endParaRPr lang="es-MX"/>
        </a:p>
      </dgm:t>
    </dgm:pt>
    <dgm:pt modelId="{61D01B3D-E95A-46E3-8D32-A9637DD4D5A9}" type="pres">
      <dgm:prSet presAssocID="{90EC5EDF-520D-464F-A389-FB7A6B17356C}" presName="connTx" presStyleLbl="parChTrans1D3" presStyleIdx="7" presStyleCnt="8"/>
      <dgm:spPr/>
      <dgm:t>
        <a:bodyPr/>
        <a:lstStyle/>
        <a:p>
          <a:endParaRPr lang="es-MX"/>
        </a:p>
      </dgm:t>
    </dgm:pt>
    <dgm:pt modelId="{888BD533-EAB7-4F37-BA6A-66351572D99B}" type="pres">
      <dgm:prSet presAssocID="{051A5F7A-511B-4B24-9BD6-5D27BCCF348E}" presName="root2" presStyleCnt="0"/>
      <dgm:spPr/>
    </dgm:pt>
    <dgm:pt modelId="{28DA897A-C6FB-438B-89AC-81C489A1C77B}" type="pres">
      <dgm:prSet presAssocID="{051A5F7A-511B-4B24-9BD6-5D27BCCF348E}" presName="LevelTwoTextNode" presStyleLbl="node3" presStyleIdx="7" presStyleCnt="8" custScaleX="2144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C7CA6F3-928A-4858-9A5A-860669192CCB}" type="pres">
      <dgm:prSet presAssocID="{051A5F7A-511B-4B24-9BD6-5D27BCCF348E}" presName="level3hierChild" presStyleCnt="0"/>
      <dgm:spPr/>
    </dgm:pt>
  </dgm:ptLst>
  <dgm:cxnLst>
    <dgm:cxn modelId="{38AE19D8-C981-44D1-B819-91A79D3D75D6}" type="presOf" srcId="{90EC5EDF-520D-464F-A389-FB7A6B17356C}" destId="{C2ABD1B2-5BFB-4CDC-B9BF-1A0163A4DEBE}" srcOrd="0" destOrd="0" presId="urn:microsoft.com/office/officeart/2005/8/layout/hierarchy2"/>
    <dgm:cxn modelId="{74F945D3-6825-4177-B4C3-23485F575AAA}" type="presOf" srcId="{F2874966-97C3-4A15-92A7-FA03F0871F24}" destId="{0E6C0BF5-B3EC-488F-9CD7-B635852486C8}" srcOrd="1" destOrd="0" presId="urn:microsoft.com/office/officeart/2005/8/layout/hierarchy2"/>
    <dgm:cxn modelId="{5848FA7F-6789-4440-80C8-A274DFBC9C80}" type="presOf" srcId="{5034BD53-64C4-48BE-A386-BEBB6D52E754}" destId="{9227C2EE-C60F-41C3-98B2-B9490376D18A}" srcOrd="0" destOrd="0" presId="urn:microsoft.com/office/officeart/2005/8/layout/hierarchy2"/>
    <dgm:cxn modelId="{260685FC-9531-4E7B-BE01-E6B8C20762C5}" type="presOf" srcId="{01B492AF-4839-4F5B-A7CB-1E24E37BCB87}" destId="{318B8961-A404-4D59-8409-796D33F0E268}" srcOrd="0" destOrd="0" presId="urn:microsoft.com/office/officeart/2005/8/layout/hierarchy2"/>
    <dgm:cxn modelId="{ED328404-F661-4D2D-AA16-863D4282DAD0}" srcId="{446D4D50-5286-434A-BB16-4C1BCB6C10A2}" destId="{0AF60FC3-3520-4394-BD64-D46B3756B7AB}" srcOrd="1" destOrd="0" parTransId="{EEB4CAC0-9066-4FF3-8723-C0A75263D123}" sibTransId="{CBF9F6EA-B74F-4EFC-8A74-4D5A3344A399}"/>
    <dgm:cxn modelId="{E53BCEF2-0D73-4B80-B875-5FA968C9FA1A}" type="presOf" srcId="{EEB4CAC0-9066-4FF3-8723-C0A75263D123}" destId="{8DC213C8-6318-4026-B5A9-EC160229398B}" srcOrd="0" destOrd="0" presId="urn:microsoft.com/office/officeart/2005/8/layout/hierarchy2"/>
    <dgm:cxn modelId="{0F64FD01-523A-4641-9FF7-B3589483CD6C}" type="presOf" srcId="{051A5F7A-511B-4B24-9BD6-5D27BCCF348E}" destId="{28DA897A-C6FB-438B-89AC-81C489A1C77B}" srcOrd="0" destOrd="0" presId="urn:microsoft.com/office/officeart/2005/8/layout/hierarchy2"/>
    <dgm:cxn modelId="{D95B4E87-0E9B-45B9-A895-8A7609E6E908}" srcId="{C453E2D2-CD2B-49ED-9205-131D49644F3E}" destId="{E6963F36-C341-4F5C-8458-A33F1E672046}" srcOrd="1" destOrd="0" parTransId="{7632FF55-94E3-44FF-9DDE-55B642BDFD33}" sibTransId="{DCD9B8EF-6AFB-4412-87D9-740146F62CBA}"/>
    <dgm:cxn modelId="{C1D32068-6D7B-4A6B-9DB4-8EC62C373EED}" type="presOf" srcId="{C9E66CE9-FB59-4B8E-8AE0-A2FB2518C42D}" destId="{17F0FC80-FBAD-4EBE-B614-2E5EF7286BDF}" srcOrd="1" destOrd="0" presId="urn:microsoft.com/office/officeart/2005/8/layout/hierarchy2"/>
    <dgm:cxn modelId="{75158694-179A-408E-A9E6-CB22A2F011CD}" type="presOf" srcId="{EEB4CAC0-9066-4FF3-8723-C0A75263D123}" destId="{80A3EF07-F56B-492C-9DBE-D4D29FC2F3DA}" srcOrd="1" destOrd="0" presId="urn:microsoft.com/office/officeart/2005/8/layout/hierarchy2"/>
    <dgm:cxn modelId="{7B313A13-106C-4834-8B87-A7FE578438A9}" type="presOf" srcId="{AF38C3C1-7C62-4463-9262-41CC3C71B23E}" destId="{6EE13086-4830-45F9-AC6C-DCAA5D3F89D8}" srcOrd="0" destOrd="0" presId="urn:microsoft.com/office/officeart/2005/8/layout/hierarchy2"/>
    <dgm:cxn modelId="{08E37E3F-9192-46AC-A94A-3B716A533040}" type="presOf" srcId="{90EC5EDF-520D-464F-A389-FB7A6B17356C}" destId="{61D01B3D-E95A-46E3-8D32-A9637DD4D5A9}" srcOrd="1" destOrd="0" presId="urn:microsoft.com/office/officeart/2005/8/layout/hierarchy2"/>
    <dgm:cxn modelId="{518A7B1B-C9FE-45CC-9B7A-9DB4F1F7D769}" type="presOf" srcId="{AF38C3C1-7C62-4463-9262-41CC3C71B23E}" destId="{82F91F5E-B49E-47B8-9D14-2F83009D704E}" srcOrd="1" destOrd="0" presId="urn:microsoft.com/office/officeart/2005/8/layout/hierarchy2"/>
    <dgm:cxn modelId="{FAFB8276-0E9E-40A0-BE93-4D4858AB32AE}" srcId="{5C254660-F209-4813-87C0-EC1EB46BD05C}" destId="{051A5F7A-511B-4B24-9BD6-5D27BCCF348E}" srcOrd="2" destOrd="0" parTransId="{90EC5EDF-520D-464F-A389-FB7A6B17356C}" sibTransId="{C44E251C-8F24-4B4C-840A-2372C519EBA5}"/>
    <dgm:cxn modelId="{26249F31-B0F4-4197-A325-03A6F2786D04}" srcId="{3FF20581-38EF-4432-9529-0776BCD80B72}" destId="{C453E2D2-CD2B-49ED-9205-131D49644F3E}" srcOrd="1" destOrd="0" parTransId="{AF64A223-BD19-4C9A-83E7-3016EC0EFA8D}" sibTransId="{D4F86602-27B7-4F56-94A0-BD9361714D82}"/>
    <dgm:cxn modelId="{1B3142AB-6B50-47CE-A292-EC4FA3902B64}" type="presOf" srcId="{C453E2D2-CD2B-49ED-9205-131D49644F3E}" destId="{531B7E54-779D-4F74-B7EB-50DF950FE20A}" srcOrd="0" destOrd="0" presId="urn:microsoft.com/office/officeart/2005/8/layout/hierarchy2"/>
    <dgm:cxn modelId="{FC1FA42F-0589-423D-895B-757744D34DE8}" type="presOf" srcId="{7632FF55-94E3-44FF-9DDE-55B642BDFD33}" destId="{F3C80532-70A9-4E3F-A7BF-9F568424CB6F}" srcOrd="1" destOrd="0" presId="urn:microsoft.com/office/officeart/2005/8/layout/hierarchy2"/>
    <dgm:cxn modelId="{022A7EC2-6143-471F-92EF-F559FFD0FB3C}" srcId="{DEF9BCA3-E8A9-46FB-8CD8-26580C15CAE2}" destId="{3FF20581-38EF-4432-9529-0776BCD80B72}" srcOrd="0" destOrd="0" parTransId="{1F28C7B2-BBCA-4207-9C04-BB285E48C502}" sibTransId="{7846417B-311A-402D-B587-75F0D91D3C8E}"/>
    <dgm:cxn modelId="{F5BE6A33-004C-4F6C-86C2-E00F94C7B2B5}" srcId="{3FF20581-38EF-4432-9529-0776BCD80B72}" destId="{446D4D50-5286-434A-BB16-4C1BCB6C10A2}" srcOrd="0" destOrd="0" parTransId="{0D4B6DD8-DEA8-4E9F-AA42-8DD4B7EDBB77}" sibTransId="{07B1435B-A43D-48F9-99AA-6C3EDDC7A367}"/>
    <dgm:cxn modelId="{5FADAFB5-BF59-442B-968E-51B6AF42092C}" type="presOf" srcId="{2BAD9A8F-E86F-426B-BE6E-EB0E7F6FDD3D}" destId="{863716BF-3343-4503-B1BF-E52545B78E59}" srcOrd="0" destOrd="0" presId="urn:microsoft.com/office/officeart/2005/8/layout/hierarchy2"/>
    <dgm:cxn modelId="{62179899-4E06-4A78-A25F-088E21E7C4DF}" type="presOf" srcId="{F0D9AFD9-8EF9-4BCA-B722-EE6E91BE6F73}" destId="{A2C8C722-4A0C-4CB4-9648-D1131EDC01EA}" srcOrd="0" destOrd="0" presId="urn:microsoft.com/office/officeart/2005/8/layout/hierarchy2"/>
    <dgm:cxn modelId="{3333CE46-94F8-4F77-83DD-A154C04BD704}" srcId="{C453E2D2-CD2B-49ED-9205-131D49644F3E}" destId="{78A89D4E-1978-4121-A231-8367069CA6A8}" srcOrd="2" destOrd="0" parTransId="{AF38C3C1-7C62-4463-9262-41CC3C71B23E}" sibTransId="{B1B850EE-0E4E-4ACB-8CAD-88877E976283}"/>
    <dgm:cxn modelId="{4AC8BD47-D7E1-4DE3-9C3A-0E05A39200BF}" type="presOf" srcId="{78A89D4E-1978-4121-A231-8367069CA6A8}" destId="{72D7CEBE-5936-44AD-BD13-0839FD539808}" srcOrd="0" destOrd="0" presId="urn:microsoft.com/office/officeart/2005/8/layout/hierarchy2"/>
    <dgm:cxn modelId="{16D48EC6-9F55-4D47-A3DB-F856000066A2}" type="presOf" srcId="{DEF9BCA3-E8A9-46FB-8CD8-26580C15CAE2}" destId="{8F298627-3954-46C3-BA54-72E4EC6A4D54}" srcOrd="0" destOrd="0" presId="urn:microsoft.com/office/officeart/2005/8/layout/hierarchy2"/>
    <dgm:cxn modelId="{E7F99E9E-AFEA-4C7B-B091-9D8578FEE71E}" srcId="{5C254660-F209-4813-87C0-EC1EB46BD05C}" destId="{01B492AF-4839-4F5B-A7CB-1E24E37BCB87}" srcOrd="0" destOrd="0" parTransId="{F0D9AFD9-8EF9-4BCA-B722-EE6E91BE6F73}" sibTransId="{B5AB1BA3-10FC-4371-8DD5-426D0C088362}"/>
    <dgm:cxn modelId="{CFD7D145-DDAA-4570-86B3-0B45471BD5C2}" type="presOf" srcId="{5C254660-F209-4813-87C0-EC1EB46BD05C}" destId="{F52AE495-0724-4187-AF38-79CA551A76DF}" srcOrd="0" destOrd="0" presId="urn:microsoft.com/office/officeart/2005/8/layout/hierarchy2"/>
    <dgm:cxn modelId="{D9B5D22F-0F93-4E54-9D57-892828F4D507}" type="presOf" srcId="{7632FF55-94E3-44FF-9DDE-55B642BDFD33}" destId="{78C56084-90AA-4254-8558-A4665E3F7CF7}" srcOrd="0" destOrd="0" presId="urn:microsoft.com/office/officeart/2005/8/layout/hierarchy2"/>
    <dgm:cxn modelId="{51E25026-4F08-4F76-A86E-6061E115A71F}" type="presOf" srcId="{0D4B6DD8-DEA8-4E9F-AA42-8DD4B7EDBB77}" destId="{5572EC4B-AC42-4459-BB29-609602762B05}" srcOrd="0" destOrd="0" presId="urn:microsoft.com/office/officeart/2005/8/layout/hierarchy2"/>
    <dgm:cxn modelId="{8D54A5F3-9844-497B-989F-8E4D8C31FD06}" type="presOf" srcId="{446D4D50-5286-434A-BB16-4C1BCB6C10A2}" destId="{A5078359-AF20-44DF-911F-4AC19121566A}" srcOrd="0" destOrd="0" presId="urn:microsoft.com/office/officeart/2005/8/layout/hierarchy2"/>
    <dgm:cxn modelId="{A5399EE0-161C-40C7-A170-B0FBCECE22B2}" type="presOf" srcId="{AF64A223-BD19-4C9A-83E7-3016EC0EFA8D}" destId="{B132F481-BEE1-4F81-A00C-468AC85B09DE}" srcOrd="1" destOrd="0" presId="urn:microsoft.com/office/officeart/2005/8/layout/hierarchy2"/>
    <dgm:cxn modelId="{331741B2-D7EC-4B09-90AB-38C8E0870FF8}" type="presOf" srcId="{E38E4B76-3A0B-4C01-98D0-10FC62312A85}" destId="{FD6A65CD-6733-4E21-A23C-FCA4B93B461D}" srcOrd="0" destOrd="0" presId="urn:microsoft.com/office/officeart/2005/8/layout/hierarchy2"/>
    <dgm:cxn modelId="{5072514E-3220-45B2-BCA5-3984B079FD6D}" type="presOf" srcId="{7EFED360-5FE2-481A-8D65-181C075C5436}" destId="{EE12E620-BF21-4AF7-91AD-B84A1E59CDFA}" srcOrd="0" destOrd="0" presId="urn:microsoft.com/office/officeart/2005/8/layout/hierarchy2"/>
    <dgm:cxn modelId="{0282FEE5-9651-42D8-AA7A-57044BC17BA7}" type="presOf" srcId="{AF64A223-BD19-4C9A-83E7-3016EC0EFA8D}" destId="{3E7427C6-C053-4BD3-8AB8-AB1320CF81FE}" srcOrd="0" destOrd="0" presId="urn:microsoft.com/office/officeart/2005/8/layout/hierarchy2"/>
    <dgm:cxn modelId="{362B4048-F44E-4167-933F-2B1B80E57493}" type="presOf" srcId="{2BAD9A8F-E86F-426B-BE6E-EB0E7F6FDD3D}" destId="{95A1A0BD-4E32-4DEB-8E11-FEB6F1B5577D}" srcOrd="1" destOrd="0" presId="urn:microsoft.com/office/officeart/2005/8/layout/hierarchy2"/>
    <dgm:cxn modelId="{CCB2A457-F7AC-4AE0-8286-2254FE4FD6B6}" type="presOf" srcId="{10A68579-C1BD-43A2-881B-3FB0AFDBA7E3}" destId="{9D1396CC-8A41-4872-96C8-D449ED4ECA8F}" srcOrd="0" destOrd="0" presId="urn:microsoft.com/office/officeart/2005/8/layout/hierarchy2"/>
    <dgm:cxn modelId="{56B20107-CAF2-4B19-85F7-2553923134CE}" type="presOf" srcId="{F0D9AFD9-8EF9-4BCA-B722-EE6E91BE6F73}" destId="{EE3AB23A-5DBA-4984-BC5D-B62A4E95A1CF}" srcOrd="1" destOrd="0" presId="urn:microsoft.com/office/officeart/2005/8/layout/hierarchy2"/>
    <dgm:cxn modelId="{30EFF37D-E799-4861-96A6-96528BB2FB76}" type="presOf" srcId="{10A68579-C1BD-43A2-881B-3FB0AFDBA7E3}" destId="{26A031A6-71CD-48C6-9788-71B13C900230}" srcOrd="1" destOrd="0" presId="urn:microsoft.com/office/officeart/2005/8/layout/hierarchy2"/>
    <dgm:cxn modelId="{F45DFE51-7F07-4E99-860A-0276F7D91D1E}" type="presOf" srcId="{F2874966-97C3-4A15-92A7-FA03F0871F24}" destId="{4866C0F4-F379-47E5-9654-0D0FD06B00F9}" srcOrd="0" destOrd="0" presId="urn:microsoft.com/office/officeart/2005/8/layout/hierarchy2"/>
    <dgm:cxn modelId="{07A805C6-C410-4A32-809B-5C694283F0D6}" srcId="{C453E2D2-CD2B-49ED-9205-131D49644F3E}" destId="{7EFED360-5FE2-481A-8D65-181C075C5436}" srcOrd="0" destOrd="0" parTransId="{F2874966-97C3-4A15-92A7-FA03F0871F24}" sibTransId="{D4C7E2CC-3C39-4474-99AE-6BC22B89BA6A}"/>
    <dgm:cxn modelId="{E6B8F3DE-EEA5-4DF3-BA34-731EEC934B11}" srcId="{5C254660-F209-4813-87C0-EC1EB46BD05C}" destId="{5034BD53-64C4-48BE-A386-BEBB6D52E754}" srcOrd="1" destOrd="0" parTransId="{10A68579-C1BD-43A2-881B-3FB0AFDBA7E3}" sibTransId="{FE9AF7DC-FFBF-4EAD-90E2-BDF62D9A80E6}"/>
    <dgm:cxn modelId="{27124CDD-35E9-4848-84AA-82117F9D9C1F}" type="presOf" srcId="{0AF60FC3-3520-4394-BD64-D46B3756B7AB}" destId="{DDAB305F-1009-40C8-A2B6-0DE59B0FF839}" srcOrd="0" destOrd="0" presId="urn:microsoft.com/office/officeart/2005/8/layout/hierarchy2"/>
    <dgm:cxn modelId="{018D99AC-D646-495D-973F-2A3AE68128A4}" srcId="{3FF20581-38EF-4432-9529-0776BCD80B72}" destId="{5C254660-F209-4813-87C0-EC1EB46BD05C}" srcOrd="2" destOrd="0" parTransId="{2BAD9A8F-E86F-426B-BE6E-EB0E7F6FDD3D}" sibTransId="{CA681D5B-661B-489D-81C4-0AF09F9CAA08}"/>
    <dgm:cxn modelId="{4C815E08-9344-4C38-B400-E5BB3E17A6A0}" type="presOf" srcId="{0D4B6DD8-DEA8-4E9F-AA42-8DD4B7EDBB77}" destId="{177E7D8D-7FAC-4639-8F80-150061363208}" srcOrd="1" destOrd="0" presId="urn:microsoft.com/office/officeart/2005/8/layout/hierarchy2"/>
    <dgm:cxn modelId="{C4D00188-DA15-4EAF-8D35-CBBC616C19BE}" type="presOf" srcId="{C9E66CE9-FB59-4B8E-8AE0-A2FB2518C42D}" destId="{FD8BABF0-6A09-43C8-8295-3C1AC10D9DBA}" srcOrd="0" destOrd="0" presId="urn:microsoft.com/office/officeart/2005/8/layout/hierarchy2"/>
    <dgm:cxn modelId="{7A7F21F9-3663-4065-86E9-CF661E42D5E3}" srcId="{446D4D50-5286-434A-BB16-4C1BCB6C10A2}" destId="{E38E4B76-3A0B-4C01-98D0-10FC62312A85}" srcOrd="0" destOrd="0" parTransId="{C9E66CE9-FB59-4B8E-8AE0-A2FB2518C42D}" sibTransId="{5CEDA6CF-67A0-48BF-A4B6-70CE30528834}"/>
    <dgm:cxn modelId="{4F8F4522-6BD4-4E04-8257-E292E70DCB35}" type="presOf" srcId="{3FF20581-38EF-4432-9529-0776BCD80B72}" destId="{7249CC24-E094-4CF4-B2B4-3BFA8F8E5891}" srcOrd="0" destOrd="0" presId="urn:microsoft.com/office/officeart/2005/8/layout/hierarchy2"/>
    <dgm:cxn modelId="{B5F19671-BDB0-4758-970C-F2C6BB925764}" type="presOf" srcId="{E6963F36-C341-4F5C-8458-A33F1E672046}" destId="{D7CED49B-61FC-4D8E-9C18-99C757DF614B}" srcOrd="0" destOrd="0" presId="urn:microsoft.com/office/officeart/2005/8/layout/hierarchy2"/>
    <dgm:cxn modelId="{DD40EC1F-3782-495A-A545-30B1712DC9B3}" type="presParOf" srcId="{8F298627-3954-46C3-BA54-72E4EC6A4D54}" destId="{090BB305-C176-4DB7-80AC-690F89EB7EE0}" srcOrd="0" destOrd="0" presId="urn:microsoft.com/office/officeart/2005/8/layout/hierarchy2"/>
    <dgm:cxn modelId="{9E4DE36E-92EF-4228-819F-76E14BB8C163}" type="presParOf" srcId="{090BB305-C176-4DB7-80AC-690F89EB7EE0}" destId="{7249CC24-E094-4CF4-B2B4-3BFA8F8E5891}" srcOrd="0" destOrd="0" presId="urn:microsoft.com/office/officeart/2005/8/layout/hierarchy2"/>
    <dgm:cxn modelId="{1558153B-036D-4274-8219-0CB37CE791AE}" type="presParOf" srcId="{090BB305-C176-4DB7-80AC-690F89EB7EE0}" destId="{B0E33392-1BDB-47D7-B052-4EECC9DC4BA2}" srcOrd="1" destOrd="0" presId="urn:microsoft.com/office/officeart/2005/8/layout/hierarchy2"/>
    <dgm:cxn modelId="{7C4BF896-A3D4-4519-86A4-543B13230FE3}" type="presParOf" srcId="{B0E33392-1BDB-47D7-B052-4EECC9DC4BA2}" destId="{5572EC4B-AC42-4459-BB29-609602762B05}" srcOrd="0" destOrd="0" presId="urn:microsoft.com/office/officeart/2005/8/layout/hierarchy2"/>
    <dgm:cxn modelId="{05B12622-3435-410A-945D-4AFB977C6F30}" type="presParOf" srcId="{5572EC4B-AC42-4459-BB29-609602762B05}" destId="{177E7D8D-7FAC-4639-8F80-150061363208}" srcOrd="0" destOrd="0" presId="urn:microsoft.com/office/officeart/2005/8/layout/hierarchy2"/>
    <dgm:cxn modelId="{2707D304-0210-472F-BFD5-8E69DD82520B}" type="presParOf" srcId="{B0E33392-1BDB-47D7-B052-4EECC9DC4BA2}" destId="{55957BB7-05E6-4C2F-924F-ED98C19D5D1A}" srcOrd="1" destOrd="0" presId="urn:microsoft.com/office/officeart/2005/8/layout/hierarchy2"/>
    <dgm:cxn modelId="{D93C25B0-D34F-43C4-A38E-7CA8CCA9F2FD}" type="presParOf" srcId="{55957BB7-05E6-4C2F-924F-ED98C19D5D1A}" destId="{A5078359-AF20-44DF-911F-4AC19121566A}" srcOrd="0" destOrd="0" presId="urn:microsoft.com/office/officeart/2005/8/layout/hierarchy2"/>
    <dgm:cxn modelId="{E3BFA0F8-F038-40E0-929E-A7BAD0B38744}" type="presParOf" srcId="{55957BB7-05E6-4C2F-924F-ED98C19D5D1A}" destId="{0CDEE9D4-AF15-427B-91B4-9ECB9A82B7AB}" srcOrd="1" destOrd="0" presId="urn:microsoft.com/office/officeart/2005/8/layout/hierarchy2"/>
    <dgm:cxn modelId="{DBB84F22-D85D-4AC1-9491-CB3FB87F6C45}" type="presParOf" srcId="{0CDEE9D4-AF15-427B-91B4-9ECB9A82B7AB}" destId="{FD8BABF0-6A09-43C8-8295-3C1AC10D9DBA}" srcOrd="0" destOrd="0" presId="urn:microsoft.com/office/officeart/2005/8/layout/hierarchy2"/>
    <dgm:cxn modelId="{A492223E-753A-46DF-AABB-8A70EDFA8F19}" type="presParOf" srcId="{FD8BABF0-6A09-43C8-8295-3C1AC10D9DBA}" destId="{17F0FC80-FBAD-4EBE-B614-2E5EF7286BDF}" srcOrd="0" destOrd="0" presId="urn:microsoft.com/office/officeart/2005/8/layout/hierarchy2"/>
    <dgm:cxn modelId="{8214CEB8-5E0F-4094-A2C4-30498C054BD6}" type="presParOf" srcId="{0CDEE9D4-AF15-427B-91B4-9ECB9A82B7AB}" destId="{7F464AF7-A45B-4ACC-8F05-73EE36643929}" srcOrd="1" destOrd="0" presId="urn:microsoft.com/office/officeart/2005/8/layout/hierarchy2"/>
    <dgm:cxn modelId="{5385FE49-A7B4-4BEB-91A9-EB0A8BC72FBC}" type="presParOf" srcId="{7F464AF7-A45B-4ACC-8F05-73EE36643929}" destId="{FD6A65CD-6733-4E21-A23C-FCA4B93B461D}" srcOrd="0" destOrd="0" presId="urn:microsoft.com/office/officeart/2005/8/layout/hierarchy2"/>
    <dgm:cxn modelId="{29E67C86-3448-4F47-AAE0-9263F3E32FB5}" type="presParOf" srcId="{7F464AF7-A45B-4ACC-8F05-73EE36643929}" destId="{C86B85DA-F8AD-4552-B688-AA10E4480376}" srcOrd="1" destOrd="0" presId="urn:microsoft.com/office/officeart/2005/8/layout/hierarchy2"/>
    <dgm:cxn modelId="{AE3E88D5-B794-4DB2-87F0-76F5B95D03C6}" type="presParOf" srcId="{0CDEE9D4-AF15-427B-91B4-9ECB9A82B7AB}" destId="{8DC213C8-6318-4026-B5A9-EC160229398B}" srcOrd="2" destOrd="0" presId="urn:microsoft.com/office/officeart/2005/8/layout/hierarchy2"/>
    <dgm:cxn modelId="{7FDB8BAE-4DB7-483E-B7D0-CBDE2647B44E}" type="presParOf" srcId="{8DC213C8-6318-4026-B5A9-EC160229398B}" destId="{80A3EF07-F56B-492C-9DBE-D4D29FC2F3DA}" srcOrd="0" destOrd="0" presId="urn:microsoft.com/office/officeart/2005/8/layout/hierarchy2"/>
    <dgm:cxn modelId="{E2A1C1F5-BEDC-44E9-8461-A826A0145740}" type="presParOf" srcId="{0CDEE9D4-AF15-427B-91B4-9ECB9A82B7AB}" destId="{31BD10A1-20B7-4967-AF2E-2620F477CE8E}" srcOrd="3" destOrd="0" presId="urn:microsoft.com/office/officeart/2005/8/layout/hierarchy2"/>
    <dgm:cxn modelId="{16060963-6A87-4A3F-B9A1-A8BD74120A55}" type="presParOf" srcId="{31BD10A1-20B7-4967-AF2E-2620F477CE8E}" destId="{DDAB305F-1009-40C8-A2B6-0DE59B0FF839}" srcOrd="0" destOrd="0" presId="urn:microsoft.com/office/officeart/2005/8/layout/hierarchy2"/>
    <dgm:cxn modelId="{3746735D-4298-4DCC-919E-4F7341299D87}" type="presParOf" srcId="{31BD10A1-20B7-4967-AF2E-2620F477CE8E}" destId="{C4E8D3A6-69D3-4933-A027-CA802950BBED}" srcOrd="1" destOrd="0" presId="urn:microsoft.com/office/officeart/2005/8/layout/hierarchy2"/>
    <dgm:cxn modelId="{13D182B7-28E2-4D1C-A7E5-4CB04EFD2977}" type="presParOf" srcId="{B0E33392-1BDB-47D7-B052-4EECC9DC4BA2}" destId="{3E7427C6-C053-4BD3-8AB8-AB1320CF81FE}" srcOrd="2" destOrd="0" presId="urn:microsoft.com/office/officeart/2005/8/layout/hierarchy2"/>
    <dgm:cxn modelId="{DBDD5FF8-5CFF-49D9-8182-85E2E8FC1293}" type="presParOf" srcId="{3E7427C6-C053-4BD3-8AB8-AB1320CF81FE}" destId="{B132F481-BEE1-4F81-A00C-468AC85B09DE}" srcOrd="0" destOrd="0" presId="urn:microsoft.com/office/officeart/2005/8/layout/hierarchy2"/>
    <dgm:cxn modelId="{C3DD6352-7E9E-4FA8-90C3-04991143BF9A}" type="presParOf" srcId="{B0E33392-1BDB-47D7-B052-4EECC9DC4BA2}" destId="{447D2A9E-D218-4530-BF9E-2439F9574AA7}" srcOrd="3" destOrd="0" presId="urn:microsoft.com/office/officeart/2005/8/layout/hierarchy2"/>
    <dgm:cxn modelId="{345C5524-3496-4C1B-9175-B43AD926BA56}" type="presParOf" srcId="{447D2A9E-D218-4530-BF9E-2439F9574AA7}" destId="{531B7E54-779D-4F74-B7EB-50DF950FE20A}" srcOrd="0" destOrd="0" presId="urn:microsoft.com/office/officeart/2005/8/layout/hierarchy2"/>
    <dgm:cxn modelId="{F152D0E9-FF7B-40C9-8F7B-CA65222EF7AC}" type="presParOf" srcId="{447D2A9E-D218-4530-BF9E-2439F9574AA7}" destId="{A4D69314-5F9F-4742-A1F3-57C65B2AC55E}" srcOrd="1" destOrd="0" presId="urn:microsoft.com/office/officeart/2005/8/layout/hierarchy2"/>
    <dgm:cxn modelId="{3DAA10CF-B052-447E-86F9-FEDDBADEE5F4}" type="presParOf" srcId="{A4D69314-5F9F-4742-A1F3-57C65B2AC55E}" destId="{4866C0F4-F379-47E5-9654-0D0FD06B00F9}" srcOrd="0" destOrd="0" presId="urn:microsoft.com/office/officeart/2005/8/layout/hierarchy2"/>
    <dgm:cxn modelId="{88CECE6D-900A-40A8-BF49-F53C4E054BF3}" type="presParOf" srcId="{4866C0F4-F379-47E5-9654-0D0FD06B00F9}" destId="{0E6C0BF5-B3EC-488F-9CD7-B635852486C8}" srcOrd="0" destOrd="0" presId="urn:microsoft.com/office/officeart/2005/8/layout/hierarchy2"/>
    <dgm:cxn modelId="{B78A82A8-6B4C-4DC2-8985-AF8BF811EC5B}" type="presParOf" srcId="{A4D69314-5F9F-4742-A1F3-57C65B2AC55E}" destId="{3FA58D0B-C8BB-4D2B-951B-A4AF7BA63510}" srcOrd="1" destOrd="0" presId="urn:microsoft.com/office/officeart/2005/8/layout/hierarchy2"/>
    <dgm:cxn modelId="{38F38518-ACA2-4D8F-8BEA-6629336B45A2}" type="presParOf" srcId="{3FA58D0B-C8BB-4D2B-951B-A4AF7BA63510}" destId="{EE12E620-BF21-4AF7-91AD-B84A1E59CDFA}" srcOrd="0" destOrd="0" presId="urn:microsoft.com/office/officeart/2005/8/layout/hierarchy2"/>
    <dgm:cxn modelId="{206BDE2B-93F9-488D-918C-757C700FD35B}" type="presParOf" srcId="{3FA58D0B-C8BB-4D2B-951B-A4AF7BA63510}" destId="{BA09E575-E609-44D4-A4E1-187FD491BFF5}" srcOrd="1" destOrd="0" presId="urn:microsoft.com/office/officeart/2005/8/layout/hierarchy2"/>
    <dgm:cxn modelId="{48530AC6-4280-48B7-A3F2-B597A4FE57D6}" type="presParOf" srcId="{A4D69314-5F9F-4742-A1F3-57C65B2AC55E}" destId="{78C56084-90AA-4254-8558-A4665E3F7CF7}" srcOrd="2" destOrd="0" presId="urn:microsoft.com/office/officeart/2005/8/layout/hierarchy2"/>
    <dgm:cxn modelId="{65D48119-5584-4C3D-AFFA-4C09E5CEC782}" type="presParOf" srcId="{78C56084-90AA-4254-8558-A4665E3F7CF7}" destId="{F3C80532-70A9-4E3F-A7BF-9F568424CB6F}" srcOrd="0" destOrd="0" presId="urn:microsoft.com/office/officeart/2005/8/layout/hierarchy2"/>
    <dgm:cxn modelId="{F206EB4B-1094-4B6B-95C6-AB0E2EA04D2D}" type="presParOf" srcId="{A4D69314-5F9F-4742-A1F3-57C65B2AC55E}" destId="{7596A0F2-4486-4B8A-8658-366F3A13928D}" srcOrd="3" destOrd="0" presId="urn:microsoft.com/office/officeart/2005/8/layout/hierarchy2"/>
    <dgm:cxn modelId="{9C6D5C36-2622-407A-B75D-8BA1AF4A8ABE}" type="presParOf" srcId="{7596A0F2-4486-4B8A-8658-366F3A13928D}" destId="{D7CED49B-61FC-4D8E-9C18-99C757DF614B}" srcOrd="0" destOrd="0" presId="urn:microsoft.com/office/officeart/2005/8/layout/hierarchy2"/>
    <dgm:cxn modelId="{331FB8F8-4E2D-4544-B8ED-3ABD589D9953}" type="presParOf" srcId="{7596A0F2-4486-4B8A-8658-366F3A13928D}" destId="{07BE681D-B749-4EAA-B2DB-9073FC1B164F}" srcOrd="1" destOrd="0" presId="urn:microsoft.com/office/officeart/2005/8/layout/hierarchy2"/>
    <dgm:cxn modelId="{91C3C467-E735-4548-A04B-EA18132B1EE4}" type="presParOf" srcId="{A4D69314-5F9F-4742-A1F3-57C65B2AC55E}" destId="{6EE13086-4830-45F9-AC6C-DCAA5D3F89D8}" srcOrd="4" destOrd="0" presId="urn:microsoft.com/office/officeart/2005/8/layout/hierarchy2"/>
    <dgm:cxn modelId="{B968B529-17F8-473B-AF0F-4ED4F19C8061}" type="presParOf" srcId="{6EE13086-4830-45F9-AC6C-DCAA5D3F89D8}" destId="{82F91F5E-B49E-47B8-9D14-2F83009D704E}" srcOrd="0" destOrd="0" presId="urn:microsoft.com/office/officeart/2005/8/layout/hierarchy2"/>
    <dgm:cxn modelId="{BF78D1C2-E762-488E-8040-F0515F7616C6}" type="presParOf" srcId="{A4D69314-5F9F-4742-A1F3-57C65B2AC55E}" destId="{D02E3B45-4D35-4191-91E1-6F08C22E11F9}" srcOrd="5" destOrd="0" presId="urn:microsoft.com/office/officeart/2005/8/layout/hierarchy2"/>
    <dgm:cxn modelId="{AB458972-8C81-4508-887C-FA1246B6477A}" type="presParOf" srcId="{D02E3B45-4D35-4191-91E1-6F08C22E11F9}" destId="{72D7CEBE-5936-44AD-BD13-0839FD539808}" srcOrd="0" destOrd="0" presId="urn:microsoft.com/office/officeart/2005/8/layout/hierarchy2"/>
    <dgm:cxn modelId="{1156EBBC-E746-4AB2-A246-981AA8A3DF32}" type="presParOf" srcId="{D02E3B45-4D35-4191-91E1-6F08C22E11F9}" destId="{DC0DA1FE-9058-4A00-BEE1-AA3EB8227F2B}" srcOrd="1" destOrd="0" presId="urn:microsoft.com/office/officeart/2005/8/layout/hierarchy2"/>
    <dgm:cxn modelId="{0EDC24E5-67DE-43EF-B035-7DC96EF06C4C}" type="presParOf" srcId="{B0E33392-1BDB-47D7-B052-4EECC9DC4BA2}" destId="{863716BF-3343-4503-B1BF-E52545B78E59}" srcOrd="4" destOrd="0" presId="urn:microsoft.com/office/officeart/2005/8/layout/hierarchy2"/>
    <dgm:cxn modelId="{919C6ADF-CA1A-49AE-8783-B12B5C630FB0}" type="presParOf" srcId="{863716BF-3343-4503-B1BF-E52545B78E59}" destId="{95A1A0BD-4E32-4DEB-8E11-FEB6F1B5577D}" srcOrd="0" destOrd="0" presId="urn:microsoft.com/office/officeart/2005/8/layout/hierarchy2"/>
    <dgm:cxn modelId="{55AC4759-D10C-45AE-9286-39B744EF89DC}" type="presParOf" srcId="{B0E33392-1BDB-47D7-B052-4EECC9DC4BA2}" destId="{7D3390C7-420E-41D8-AE15-B3170E65E634}" srcOrd="5" destOrd="0" presId="urn:microsoft.com/office/officeart/2005/8/layout/hierarchy2"/>
    <dgm:cxn modelId="{6B9AE5EB-9B43-40EC-B55F-1992FF7DEE94}" type="presParOf" srcId="{7D3390C7-420E-41D8-AE15-B3170E65E634}" destId="{F52AE495-0724-4187-AF38-79CA551A76DF}" srcOrd="0" destOrd="0" presId="urn:microsoft.com/office/officeart/2005/8/layout/hierarchy2"/>
    <dgm:cxn modelId="{6432ABD7-6BFC-4958-A1AE-6088542D1ED7}" type="presParOf" srcId="{7D3390C7-420E-41D8-AE15-B3170E65E634}" destId="{3C900FA0-9997-4710-8B47-4BF3161F374D}" srcOrd="1" destOrd="0" presId="urn:microsoft.com/office/officeart/2005/8/layout/hierarchy2"/>
    <dgm:cxn modelId="{EACF1E73-6AF0-4BCD-9C66-7589845110D3}" type="presParOf" srcId="{3C900FA0-9997-4710-8B47-4BF3161F374D}" destId="{A2C8C722-4A0C-4CB4-9648-D1131EDC01EA}" srcOrd="0" destOrd="0" presId="urn:microsoft.com/office/officeart/2005/8/layout/hierarchy2"/>
    <dgm:cxn modelId="{AF5B9A30-8098-4170-BA33-5C01A0C6C996}" type="presParOf" srcId="{A2C8C722-4A0C-4CB4-9648-D1131EDC01EA}" destId="{EE3AB23A-5DBA-4984-BC5D-B62A4E95A1CF}" srcOrd="0" destOrd="0" presId="urn:microsoft.com/office/officeart/2005/8/layout/hierarchy2"/>
    <dgm:cxn modelId="{001084D5-9AC8-4C3B-BB83-2D5C65DED5AC}" type="presParOf" srcId="{3C900FA0-9997-4710-8B47-4BF3161F374D}" destId="{42E1B77B-BEA8-4D47-BA61-18D00B2BF284}" srcOrd="1" destOrd="0" presId="urn:microsoft.com/office/officeart/2005/8/layout/hierarchy2"/>
    <dgm:cxn modelId="{5ECCBC17-D1CC-4CB4-A639-BD8B574D7EEC}" type="presParOf" srcId="{42E1B77B-BEA8-4D47-BA61-18D00B2BF284}" destId="{318B8961-A404-4D59-8409-796D33F0E268}" srcOrd="0" destOrd="0" presId="urn:microsoft.com/office/officeart/2005/8/layout/hierarchy2"/>
    <dgm:cxn modelId="{21B0E923-268C-475B-AD12-96366AAEC5BA}" type="presParOf" srcId="{42E1B77B-BEA8-4D47-BA61-18D00B2BF284}" destId="{B3F0063F-2774-4F24-A3F5-4720897ED64C}" srcOrd="1" destOrd="0" presId="urn:microsoft.com/office/officeart/2005/8/layout/hierarchy2"/>
    <dgm:cxn modelId="{43334ED3-4B5E-42EC-A30E-2CD1B606CCFA}" type="presParOf" srcId="{3C900FA0-9997-4710-8B47-4BF3161F374D}" destId="{9D1396CC-8A41-4872-96C8-D449ED4ECA8F}" srcOrd="2" destOrd="0" presId="urn:microsoft.com/office/officeart/2005/8/layout/hierarchy2"/>
    <dgm:cxn modelId="{BED1A854-2251-4DE4-88B7-CC0F1F238C0D}" type="presParOf" srcId="{9D1396CC-8A41-4872-96C8-D449ED4ECA8F}" destId="{26A031A6-71CD-48C6-9788-71B13C900230}" srcOrd="0" destOrd="0" presId="urn:microsoft.com/office/officeart/2005/8/layout/hierarchy2"/>
    <dgm:cxn modelId="{762DBA39-4F1D-4FCC-8E4B-56CCB5E74496}" type="presParOf" srcId="{3C900FA0-9997-4710-8B47-4BF3161F374D}" destId="{B5EB8387-4C39-4F30-9F5C-5D0E004BF485}" srcOrd="3" destOrd="0" presId="urn:microsoft.com/office/officeart/2005/8/layout/hierarchy2"/>
    <dgm:cxn modelId="{621EA4F0-D9EF-4C28-80BA-B775C9A08D07}" type="presParOf" srcId="{B5EB8387-4C39-4F30-9F5C-5D0E004BF485}" destId="{9227C2EE-C60F-41C3-98B2-B9490376D18A}" srcOrd="0" destOrd="0" presId="urn:microsoft.com/office/officeart/2005/8/layout/hierarchy2"/>
    <dgm:cxn modelId="{4ECD19D1-3F15-4768-8ED5-47C339EFA67E}" type="presParOf" srcId="{B5EB8387-4C39-4F30-9F5C-5D0E004BF485}" destId="{86FFE626-B14B-4E5E-97AA-9576907AE783}" srcOrd="1" destOrd="0" presId="urn:microsoft.com/office/officeart/2005/8/layout/hierarchy2"/>
    <dgm:cxn modelId="{E6797C98-FD24-48AD-B4E2-C1B8733C6A0D}" type="presParOf" srcId="{3C900FA0-9997-4710-8B47-4BF3161F374D}" destId="{C2ABD1B2-5BFB-4CDC-B9BF-1A0163A4DEBE}" srcOrd="4" destOrd="0" presId="urn:microsoft.com/office/officeart/2005/8/layout/hierarchy2"/>
    <dgm:cxn modelId="{8B94C7A4-229C-45F9-ADBA-419F53163BE3}" type="presParOf" srcId="{C2ABD1B2-5BFB-4CDC-B9BF-1A0163A4DEBE}" destId="{61D01B3D-E95A-46E3-8D32-A9637DD4D5A9}" srcOrd="0" destOrd="0" presId="urn:microsoft.com/office/officeart/2005/8/layout/hierarchy2"/>
    <dgm:cxn modelId="{1148A58D-8461-4269-9198-C367D5814DE0}" type="presParOf" srcId="{3C900FA0-9997-4710-8B47-4BF3161F374D}" destId="{888BD533-EAB7-4F37-BA6A-66351572D99B}" srcOrd="5" destOrd="0" presId="urn:microsoft.com/office/officeart/2005/8/layout/hierarchy2"/>
    <dgm:cxn modelId="{0EA2442C-D427-49E5-BF45-1144E36292E0}" type="presParOf" srcId="{888BD533-EAB7-4F37-BA6A-66351572D99B}" destId="{28DA897A-C6FB-438B-89AC-81C489A1C77B}" srcOrd="0" destOrd="0" presId="urn:microsoft.com/office/officeart/2005/8/layout/hierarchy2"/>
    <dgm:cxn modelId="{842E55B3-4042-4D54-86AC-CFC4F2B123A2}" type="presParOf" srcId="{888BD533-EAB7-4F37-BA6A-66351572D99B}" destId="{BC7CA6F3-928A-4858-9A5A-860669192CC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FAA28D-C496-415F-B82B-B62ABB1E9009}" type="doc">
      <dgm:prSet loTypeId="urn:microsoft.com/office/officeart/2005/8/layout/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9B340FAD-883A-46C0-A314-73A59606C028}">
      <dgm:prSet phldrT="[Texto]" custT="1"/>
      <dgm:spPr/>
      <dgm:t>
        <a:bodyPr/>
        <a:lstStyle/>
        <a:p>
          <a:r>
            <a:rPr lang="es-ES" sz="1600" dirty="0" smtClean="0">
              <a:latin typeface="Arial" pitchFamily="34" charset="0"/>
              <a:cs typeface="Arial" pitchFamily="34" charset="0"/>
            </a:rPr>
            <a:t>Este tipo de investigación predice lo que ocurriría si se introdujeran algunas modificaciones en las condiciones actuales. </a:t>
          </a:r>
          <a:endParaRPr lang="es-MX" sz="1600" dirty="0"/>
        </a:p>
      </dgm:t>
    </dgm:pt>
    <dgm:pt modelId="{C304E5B7-37B5-4C32-A7E8-21D52CE614E4}" type="parTrans" cxnId="{9B4AF568-C6D3-4041-977F-3B361E26090C}">
      <dgm:prSet/>
      <dgm:spPr/>
      <dgm:t>
        <a:bodyPr/>
        <a:lstStyle/>
        <a:p>
          <a:endParaRPr lang="es-MX"/>
        </a:p>
      </dgm:t>
    </dgm:pt>
    <dgm:pt modelId="{2C8AC3C3-3417-4162-9326-994508B9C368}" type="sibTrans" cxnId="{9B4AF568-C6D3-4041-977F-3B361E26090C}">
      <dgm:prSet/>
      <dgm:spPr/>
      <dgm:t>
        <a:bodyPr/>
        <a:lstStyle/>
        <a:p>
          <a:endParaRPr lang="es-MX"/>
        </a:p>
      </dgm:t>
    </dgm:pt>
    <dgm:pt modelId="{4359F0FF-C812-4ED6-A36C-664CE4345390}">
      <dgm:prSet phldrT="[Texto]" custT="1"/>
      <dgm:spPr/>
      <dgm:t>
        <a:bodyPr/>
        <a:lstStyle/>
        <a:p>
          <a:r>
            <a:rPr lang="es-ES" sz="1600" dirty="0" smtClean="0">
              <a:latin typeface="Arial" pitchFamily="34" charset="0"/>
              <a:cs typeface="Arial" pitchFamily="34" charset="0"/>
            </a:rPr>
            <a:t>Utiliza el razonamiento hipotético-deductivo, con metodología cuantitativa</a:t>
          </a:r>
          <a:endParaRPr lang="es-MX" sz="1600" dirty="0"/>
        </a:p>
      </dgm:t>
    </dgm:pt>
    <dgm:pt modelId="{8B317F13-F75C-443E-80BC-0A860E285C91}" type="parTrans" cxnId="{4B542143-5FAA-42CA-AECE-A69A973A004A}">
      <dgm:prSet/>
      <dgm:spPr/>
      <dgm:t>
        <a:bodyPr/>
        <a:lstStyle/>
        <a:p>
          <a:endParaRPr lang="es-MX"/>
        </a:p>
      </dgm:t>
    </dgm:pt>
    <dgm:pt modelId="{F62A51D2-D46F-43A8-A6F3-B06CFC341BCB}" type="sibTrans" cxnId="{4B542143-5FAA-42CA-AECE-A69A973A004A}">
      <dgm:prSet/>
      <dgm:spPr/>
      <dgm:t>
        <a:bodyPr/>
        <a:lstStyle/>
        <a:p>
          <a:endParaRPr lang="es-MX"/>
        </a:p>
      </dgm:t>
    </dgm:pt>
    <dgm:pt modelId="{99E00CE9-7C89-4DFC-90FE-1907DF7557B9}">
      <dgm:prSet phldrT="[Texto]" custT="1"/>
      <dgm:spPr/>
      <dgm:t>
        <a:bodyPr/>
        <a:lstStyle/>
        <a:p>
          <a:r>
            <a:rPr lang="es-ES" sz="1600" dirty="0" smtClean="0">
              <a:latin typeface="Arial" pitchFamily="34" charset="0"/>
              <a:cs typeface="Arial" pitchFamily="34" charset="0"/>
            </a:rPr>
            <a:t>Los experimentos pueden ser de campo o de laboratorio</a:t>
          </a:r>
          <a:endParaRPr lang="es-MX" sz="1600" dirty="0"/>
        </a:p>
      </dgm:t>
    </dgm:pt>
    <dgm:pt modelId="{F70359A2-CC83-44DB-B03B-DDB024D7CF66}" type="parTrans" cxnId="{8E7D4CCA-3FE0-4DED-9ADA-784C068C820D}">
      <dgm:prSet/>
      <dgm:spPr/>
      <dgm:t>
        <a:bodyPr/>
        <a:lstStyle/>
        <a:p>
          <a:endParaRPr lang="es-MX"/>
        </a:p>
      </dgm:t>
    </dgm:pt>
    <dgm:pt modelId="{1EF3E7D3-C22E-4340-8AE3-5B934E33BA3D}" type="sibTrans" cxnId="{8E7D4CCA-3FE0-4DED-9ADA-784C068C820D}">
      <dgm:prSet/>
      <dgm:spPr/>
      <dgm:t>
        <a:bodyPr/>
        <a:lstStyle/>
        <a:p>
          <a:endParaRPr lang="es-MX"/>
        </a:p>
      </dgm:t>
    </dgm:pt>
    <dgm:pt modelId="{648985ED-F0D8-4528-8B6F-E413DCEBE29A}">
      <dgm:prSet phldrT="[Texto]" custT="1"/>
      <dgm:spPr/>
      <dgm:t>
        <a:bodyPr/>
        <a:lstStyle/>
        <a:p>
          <a:r>
            <a:rPr lang="es-ES" sz="1600" dirty="0" smtClean="0">
              <a:latin typeface="Arial" pitchFamily="34" charset="0"/>
              <a:cs typeface="Arial" pitchFamily="34" charset="0"/>
            </a:rPr>
            <a:t>Aspectos esenciales de este tipo de investigación son el diseño experimental y la representatividad de la muestra de sujetos.</a:t>
          </a:r>
          <a:endParaRPr lang="es-MX" sz="1600" dirty="0"/>
        </a:p>
      </dgm:t>
    </dgm:pt>
    <dgm:pt modelId="{3022B2D3-7A5E-48A2-8208-C69147B0A838}" type="parTrans" cxnId="{A996B1A4-4A93-4092-AB85-4837D2CF610D}">
      <dgm:prSet/>
      <dgm:spPr/>
      <dgm:t>
        <a:bodyPr/>
        <a:lstStyle/>
        <a:p>
          <a:endParaRPr lang="es-MX"/>
        </a:p>
      </dgm:t>
    </dgm:pt>
    <dgm:pt modelId="{F3305AD6-6F09-4044-B6DE-70D0C73624AB}" type="sibTrans" cxnId="{A996B1A4-4A93-4092-AB85-4837D2CF610D}">
      <dgm:prSet/>
      <dgm:spPr/>
      <dgm:t>
        <a:bodyPr/>
        <a:lstStyle/>
        <a:p>
          <a:endParaRPr lang="es-MX"/>
        </a:p>
      </dgm:t>
    </dgm:pt>
    <dgm:pt modelId="{5C9CC557-0CFD-47B9-9616-52530BB4A367}" type="pres">
      <dgm:prSet presAssocID="{13FAA28D-C496-415F-B82B-B62ABB1E900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44BB7F3-0D4F-4401-B756-8DA4CB65D4B9}" type="pres">
      <dgm:prSet presAssocID="{9B340FAD-883A-46C0-A314-73A59606C028}" presName="parentLin" presStyleCnt="0"/>
      <dgm:spPr/>
      <dgm:t>
        <a:bodyPr/>
        <a:lstStyle/>
        <a:p>
          <a:endParaRPr lang="es-MX"/>
        </a:p>
      </dgm:t>
    </dgm:pt>
    <dgm:pt modelId="{84A5744A-680F-45A6-92A6-0361B21C2D95}" type="pres">
      <dgm:prSet presAssocID="{9B340FAD-883A-46C0-A314-73A59606C028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85CF5DE3-CD51-40DA-A024-3914BD435F70}" type="pres">
      <dgm:prSet presAssocID="{9B340FAD-883A-46C0-A314-73A59606C028}" presName="parentText" presStyleLbl="node1" presStyleIdx="0" presStyleCnt="4" custScaleX="1303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8EFFE22-388E-4FEB-A4AE-BE8A751CCFBE}" type="pres">
      <dgm:prSet presAssocID="{9B340FAD-883A-46C0-A314-73A59606C028}" presName="negativeSpace" presStyleCnt="0"/>
      <dgm:spPr/>
      <dgm:t>
        <a:bodyPr/>
        <a:lstStyle/>
        <a:p>
          <a:endParaRPr lang="es-MX"/>
        </a:p>
      </dgm:t>
    </dgm:pt>
    <dgm:pt modelId="{E6198947-6207-441A-86BE-2E6D67216307}" type="pres">
      <dgm:prSet presAssocID="{9B340FAD-883A-46C0-A314-73A59606C02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2C6E187-A3DD-4148-A5BE-CB8B883CE79B}" type="pres">
      <dgm:prSet presAssocID="{2C8AC3C3-3417-4162-9326-994508B9C368}" presName="spaceBetweenRectangles" presStyleCnt="0"/>
      <dgm:spPr/>
      <dgm:t>
        <a:bodyPr/>
        <a:lstStyle/>
        <a:p>
          <a:endParaRPr lang="es-MX"/>
        </a:p>
      </dgm:t>
    </dgm:pt>
    <dgm:pt modelId="{51C5625C-DA00-4F1E-9872-8A146F61E0D5}" type="pres">
      <dgm:prSet presAssocID="{4359F0FF-C812-4ED6-A36C-664CE4345390}" presName="parentLin" presStyleCnt="0"/>
      <dgm:spPr/>
      <dgm:t>
        <a:bodyPr/>
        <a:lstStyle/>
        <a:p>
          <a:endParaRPr lang="es-MX"/>
        </a:p>
      </dgm:t>
    </dgm:pt>
    <dgm:pt modelId="{ACE08AFE-A397-453B-ACA3-C374F1540FB8}" type="pres">
      <dgm:prSet presAssocID="{4359F0FF-C812-4ED6-A36C-664CE4345390}" presName="parentLeftMargin" presStyleLbl="node1" presStyleIdx="0" presStyleCnt="4"/>
      <dgm:spPr/>
      <dgm:t>
        <a:bodyPr/>
        <a:lstStyle/>
        <a:p>
          <a:endParaRPr lang="es-MX"/>
        </a:p>
      </dgm:t>
    </dgm:pt>
    <dgm:pt modelId="{80378185-B944-436B-AE6E-44533BAA3E5C}" type="pres">
      <dgm:prSet presAssocID="{4359F0FF-C812-4ED6-A36C-664CE4345390}" presName="parentText" presStyleLbl="node1" presStyleIdx="1" presStyleCnt="4" custScaleX="1303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C21B613-30A4-40AE-BF26-B7820540BE6B}" type="pres">
      <dgm:prSet presAssocID="{4359F0FF-C812-4ED6-A36C-664CE4345390}" presName="negativeSpace" presStyleCnt="0"/>
      <dgm:spPr/>
      <dgm:t>
        <a:bodyPr/>
        <a:lstStyle/>
        <a:p>
          <a:endParaRPr lang="es-MX"/>
        </a:p>
      </dgm:t>
    </dgm:pt>
    <dgm:pt modelId="{528CE014-2E8E-492D-8FAD-8A7A0C9C6B9C}" type="pres">
      <dgm:prSet presAssocID="{4359F0FF-C812-4ED6-A36C-664CE4345390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7B0B76-E566-4515-AF99-CE8BA889EBA3}" type="pres">
      <dgm:prSet presAssocID="{F62A51D2-D46F-43A8-A6F3-B06CFC341BCB}" presName="spaceBetweenRectangles" presStyleCnt="0"/>
      <dgm:spPr/>
      <dgm:t>
        <a:bodyPr/>
        <a:lstStyle/>
        <a:p>
          <a:endParaRPr lang="es-MX"/>
        </a:p>
      </dgm:t>
    </dgm:pt>
    <dgm:pt modelId="{B4F89BB3-CF62-4764-B911-8F1C52510799}" type="pres">
      <dgm:prSet presAssocID="{99E00CE9-7C89-4DFC-90FE-1907DF7557B9}" presName="parentLin" presStyleCnt="0"/>
      <dgm:spPr/>
      <dgm:t>
        <a:bodyPr/>
        <a:lstStyle/>
        <a:p>
          <a:endParaRPr lang="es-MX"/>
        </a:p>
      </dgm:t>
    </dgm:pt>
    <dgm:pt modelId="{2E69B05E-4B82-48CD-88FE-D8CA1AFAC5D2}" type="pres">
      <dgm:prSet presAssocID="{99E00CE9-7C89-4DFC-90FE-1907DF7557B9}" presName="parentLeftMargin" presStyleLbl="node1" presStyleIdx="1" presStyleCnt="4"/>
      <dgm:spPr/>
      <dgm:t>
        <a:bodyPr/>
        <a:lstStyle/>
        <a:p>
          <a:endParaRPr lang="es-MX"/>
        </a:p>
      </dgm:t>
    </dgm:pt>
    <dgm:pt modelId="{D9526D8B-0A63-4E26-B015-867FDD5AA4BA}" type="pres">
      <dgm:prSet presAssocID="{99E00CE9-7C89-4DFC-90FE-1907DF7557B9}" presName="parentText" presStyleLbl="node1" presStyleIdx="2" presStyleCnt="4" custScaleX="1303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D64B7FD-069F-4D8C-A238-C4E6415BECA8}" type="pres">
      <dgm:prSet presAssocID="{99E00CE9-7C89-4DFC-90FE-1907DF7557B9}" presName="negativeSpace" presStyleCnt="0"/>
      <dgm:spPr/>
      <dgm:t>
        <a:bodyPr/>
        <a:lstStyle/>
        <a:p>
          <a:endParaRPr lang="es-MX"/>
        </a:p>
      </dgm:t>
    </dgm:pt>
    <dgm:pt modelId="{778BA3D0-898F-4F7C-AA2B-474F1FE73188}" type="pres">
      <dgm:prSet presAssocID="{99E00CE9-7C89-4DFC-90FE-1907DF7557B9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E90068-8CA5-47D7-8258-BC3B464336B5}" type="pres">
      <dgm:prSet presAssocID="{1EF3E7D3-C22E-4340-8AE3-5B934E33BA3D}" presName="spaceBetweenRectangles" presStyleCnt="0"/>
      <dgm:spPr/>
      <dgm:t>
        <a:bodyPr/>
        <a:lstStyle/>
        <a:p>
          <a:endParaRPr lang="es-MX"/>
        </a:p>
      </dgm:t>
    </dgm:pt>
    <dgm:pt modelId="{BB46FCCB-046A-4CE1-98A3-77F2751A7AE5}" type="pres">
      <dgm:prSet presAssocID="{648985ED-F0D8-4528-8B6F-E413DCEBE29A}" presName="parentLin" presStyleCnt="0"/>
      <dgm:spPr/>
      <dgm:t>
        <a:bodyPr/>
        <a:lstStyle/>
        <a:p>
          <a:endParaRPr lang="es-MX"/>
        </a:p>
      </dgm:t>
    </dgm:pt>
    <dgm:pt modelId="{2DE83709-AA07-4F72-A2A7-CCE01515165C}" type="pres">
      <dgm:prSet presAssocID="{648985ED-F0D8-4528-8B6F-E413DCEBE29A}" presName="parentLeftMargin" presStyleLbl="node1" presStyleIdx="2" presStyleCnt="4"/>
      <dgm:spPr/>
      <dgm:t>
        <a:bodyPr/>
        <a:lstStyle/>
        <a:p>
          <a:endParaRPr lang="es-MX"/>
        </a:p>
      </dgm:t>
    </dgm:pt>
    <dgm:pt modelId="{D2A67A1C-6C88-42BA-B515-25478947B54D}" type="pres">
      <dgm:prSet presAssocID="{648985ED-F0D8-4528-8B6F-E413DCEBE29A}" presName="parentText" presStyleLbl="node1" presStyleIdx="3" presStyleCnt="4" custScaleX="13037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83B845-5D9F-4044-89D1-3C189D19E60C}" type="pres">
      <dgm:prSet presAssocID="{648985ED-F0D8-4528-8B6F-E413DCEBE29A}" presName="negativeSpace" presStyleCnt="0"/>
      <dgm:spPr/>
      <dgm:t>
        <a:bodyPr/>
        <a:lstStyle/>
        <a:p>
          <a:endParaRPr lang="es-MX"/>
        </a:p>
      </dgm:t>
    </dgm:pt>
    <dgm:pt modelId="{FFA67E4A-5131-4499-A9CC-13BC4A4EF2A3}" type="pres">
      <dgm:prSet presAssocID="{648985ED-F0D8-4528-8B6F-E413DCEBE29A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C7EF8CC-DE01-4E35-B28B-E6C15C56DCCD}" type="presOf" srcId="{648985ED-F0D8-4528-8B6F-E413DCEBE29A}" destId="{2DE83709-AA07-4F72-A2A7-CCE01515165C}" srcOrd="0" destOrd="0" presId="urn:microsoft.com/office/officeart/2005/8/layout/list1"/>
    <dgm:cxn modelId="{9B4AF568-C6D3-4041-977F-3B361E26090C}" srcId="{13FAA28D-C496-415F-B82B-B62ABB1E9009}" destId="{9B340FAD-883A-46C0-A314-73A59606C028}" srcOrd="0" destOrd="0" parTransId="{C304E5B7-37B5-4C32-A7E8-21D52CE614E4}" sibTransId="{2C8AC3C3-3417-4162-9326-994508B9C368}"/>
    <dgm:cxn modelId="{A996B1A4-4A93-4092-AB85-4837D2CF610D}" srcId="{13FAA28D-C496-415F-B82B-B62ABB1E9009}" destId="{648985ED-F0D8-4528-8B6F-E413DCEBE29A}" srcOrd="3" destOrd="0" parTransId="{3022B2D3-7A5E-48A2-8208-C69147B0A838}" sibTransId="{F3305AD6-6F09-4044-B6DE-70D0C73624AB}"/>
    <dgm:cxn modelId="{A230E772-F92E-44F5-845F-0F4A4F192D29}" type="presOf" srcId="{99E00CE9-7C89-4DFC-90FE-1907DF7557B9}" destId="{2E69B05E-4B82-48CD-88FE-D8CA1AFAC5D2}" srcOrd="0" destOrd="0" presId="urn:microsoft.com/office/officeart/2005/8/layout/list1"/>
    <dgm:cxn modelId="{D0EAF7F9-7141-4BBB-A88F-373E254C3AFA}" type="presOf" srcId="{99E00CE9-7C89-4DFC-90FE-1907DF7557B9}" destId="{D9526D8B-0A63-4E26-B015-867FDD5AA4BA}" srcOrd="1" destOrd="0" presId="urn:microsoft.com/office/officeart/2005/8/layout/list1"/>
    <dgm:cxn modelId="{0652E2E7-8EF9-4115-8E57-A7CE2B3C56DA}" type="presOf" srcId="{9B340FAD-883A-46C0-A314-73A59606C028}" destId="{85CF5DE3-CD51-40DA-A024-3914BD435F70}" srcOrd="1" destOrd="0" presId="urn:microsoft.com/office/officeart/2005/8/layout/list1"/>
    <dgm:cxn modelId="{8E7D4CCA-3FE0-4DED-9ADA-784C068C820D}" srcId="{13FAA28D-C496-415F-B82B-B62ABB1E9009}" destId="{99E00CE9-7C89-4DFC-90FE-1907DF7557B9}" srcOrd="2" destOrd="0" parTransId="{F70359A2-CC83-44DB-B03B-DDB024D7CF66}" sibTransId="{1EF3E7D3-C22E-4340-8AE3-5B934E33BA3D}"/>
    <dgm:cxn modelId="{BCB3D553-1DD5-485E-8553-5C6E8E63DF18}" type="presOf" srcId="{4359F0FF-C812-4ED6-A36C-664CE4345390}" destId="{ACE08AFE-A397-453B-ACA3-C374F1540FB8}" srcOrd="0" destOrd="0" presId="urn:microsoft.com/office/officeart/2005/8/layout/list1"/>
    <dgm:cxn modelId="{7AEDBF36-39A1-48CA-909D-8D6854F25AFF}" type="presOf" srcId="{4359F0FF-C812-4ED6-A36C-664CE4345390}" destId="{80378185-B944-436B-AE6E-44533BAA3E5C}" srcOrd="1" destOrd="0" presId="urn:microsoft.com/office/officeart/2005/8/layout/list1"/>
    <dgm:cxn modelId="{8AAC976A-60C9-41A1-A904-300FE735C6B1}" type="presOf" srcId="{13FAA28D-C496-415F-B82B-B62ABB1E9009}" destId="{5C9CC557-0CFD-47B9-9616-52530BB4A367}" srcOrd="0" destOrd="0" presId="urn:microsoft.com/office/officeart/2005/8/layout/list1"/>
    <dgm:cxn modelId="{018DBE73-EB79-4910-BE74-9220D0278575}" type="presOf" srcId="{9B340FAD-883A-46C0-A314-73A59606C028}" destId="{84A5744A-680F-45A6-92A6-0361B21C2D95}" srcOrd="0" destOrd="0" presId="urn:microsoft.com/office/officeart/2005/8/layout/list1"/>
    <dgm:cxn modelId="{4B542143-5FAA-42CA-AECE-A69A973A004A}" srcId="{13FAA28D-C496-415F-B82B-B62ABB1E9009}" destId="{4359F0FF-C812-4ED6-A36C-664CE4345390}" srcOrd="1" destOrd="0" parTransId="{8B317F13-F75C-443E-80BC-0A860E285C91}" sibTransId="{F62A51D2-D46F-43A8-A6F3-B06CFC341BCB}"/>
    <dgm:cxn modelId="{6754F115-A45C-4B21-901F-9F06EB0A5BA0}" type="presOf" srcId="{648985ED-F0D8-4528-8B6F-E413DCEBE29A}" destId="{D2A67A1C-6C88-42BA-B515-25478947B54D}" srcOrd="1" destOrd="0" presId="urn:microsoft.com/office/officeart/2005/8/layout/list1"/>
    <dgm:cxn modelId="{A9A19E14-56FA-4BD0-9F01-6C43CDFDB8F5}" type="presParOf" srcId="{5C9CC557-0CFD-47B9-9616-52530BB4A367}" destId="{E44BB7F3-0D4F-4401-B756-8DA4CB65D4B9}" srcOrd="0" destOrd="0" presId="urn:microsoft.com/office/officeart/2005/8/layout/list1"/>
    <dgm:cxn modelId="{54242B01-BE0F-4539-AE72-F383B1609E32}" type="presParOf" srcId="{E44BB7F3-0D4F-4401-B756-8DA4CB65D4B9}" destId="{84A5744A-680F-45A6-92A6-0361B21C2D95}" srcOrd="0" destOrd="0" presId="urn:microsoft.com/office/officeart/2005/8/layout/list1"/>
    <dgm:cxn modelId="{F56E6843-ABA5-40D9-BE16-9B54C3C19B38}" type="presParOf" srcId="{E44BB7F3-0D4F-4401-B756-8DA4CB65D4B9}" destId="{85CF5DE3-CD51-40DA-A024-3914BD435F70}" srcOrd="1" destOrd="0" presId="urn:microsoft.com/office/officeart/2005/8/layout/list1"/>
    <dgm:cxn modelId="{21E92F50-1E6A-4DE1-A930-C6F6E8BA506B}" type="presParOf" srcId="{5C9CC557-0CFD-47B9-9616-52530BB4A367}" destId="{D8EFFE22-388E-4FEB-A4AE-BE8A751CCFBE}" srcOrd="1" destOrd="0" presId="urn:microsoft.com/office/officeart/2005/8/layout/list1"/>
    <dgm:cxn modelId="{D71D555C-5A7D-407B-8113-9C0C70ECA335}" type="presParOf" srcId="{5C9CC557-0CFD-47B9-9616-52530BB4A367}" destId="{E6198947-6207-441A-86BE-2E6D67216307}" srcOrd="2" destOrd="0" presId="urn:microsoft.com/office/officeart/2005/8/layout/list1"/>
    <dgm:cxn modelId="{8418D94A-F9A0-4BF5-90E2-BA0F06438B62}" type="presParOf" srcId="{5C9CC557-0CFD-47B9-9616-52530BB4A367}" destId="{92C6E187-A3DD-4148-A5BE-CB8B883CE79B}" srcOrd="3" destOrd="0" presId="urn:microsoft.com/office/officeart/2005/8/layout/list1"/>
    <dgm:cxn modelId="{7192DB6B-A85C-4AFF-B1F9-F3188C8D25BA}" type="presParOf" srcId="{5C9CC557-0CFD-47B9-9616-52530BB4A367}" destId="{51C5625C-DA00-4F1E-9872-8A146F61E0D5}" srcOrd="4" destOrd="0" presId="urn:microsoft.com/office/officeart/2005/8/layout/list1"/>
    <dgm:cxn modelId="{9F904357-63AF-4280-AC0D-FC079728D4CB}" type="presParOf" srcId="{51C5625C-DA00-4F1E-9872-8A146F61E0D5}" destId="{ACE08AFE-A397-453B-ACA3-C374F1540FB8}" srcOrd="0" destOrd="0" presId="urn:microsoft.com/office/officeart/2005/8/layout/list1"/>
    <dgm:cxn modelId="{E2653A05-FAA9-4E89-A7A2-5B5644AF2916}" type="presParOf" srcId="{51C5625C-DA00-4F1E-9872-8A146F61E0D5}" destId="{80378185-B944-436B-AE6E-44533BAA3E5C}" srcOrd="1" destOrd="0" presId="urn:microsoft.com/office/officeart/2005/8/layout/list1"/>
    <dgm:cxn modelId="{0E1AA53A-E3D2-4FF7-A309-351AB87399AA}" type="presParOf" srcId="{5C9CC557-0CFD-47B9-9616-52530BB4A367}" destId="{3C21B613-30A4-40AE-BF26-B7820540BE6B}" srcOrd="5" destOrd="0" presId="urn:microsoft.com/office/officeart/2005/8/layout/list1"/>
    <dgm:cxn modelId="{A425BB78-C6B7-44E9-882D-5E7F0844AD57}" type="presParOf" srcId="{5C9CC557-0CFD-47B9-9616-52530BB4A367}" destId="{528CE014-2E8E-492D-8FAD-8A7A0C9C6B9C}" srcOrd="6" destOrd="0" presId="urn:microsoft.com/office/officeart/2005/8/layout/list1"/>
    <dgm:cxn modelId="{8538EC3C-0644-453F-9A33-6F4847636E63}" type="presParOf" srcId="{5C9CC557-0CFD-47B9-9616-52530BB4A367}" destId="{237B0B76-E566-4515-AF99-CE8BA889EBA3}" srcOrd="7" destOrd="0" presId="urn:microsoft.com/office/officeart/2005/8/layout/list1"/>
    <dgm:cxn modelId="{E2B43B3B-F719-4136-A581-6A099D89EB1E}" type="presParOf" srcId="{5C9CC557-0CFD-47B9-9616-52530BB4A367}" destId="{B4F89BB3-CF62-4764-B911-8F1C52510799}" srcOrd="8" destOrd="0" presId="urn:microsoft.com/office/officeart/2005/8/layout/list1"/>
    <dgm:cxn modelId="{E3963837-A92F-45AE-BB08-AFB708F1B710}" type="presParOf" srcId="{B4F89BB3-CF62-4764-B911-8F1C52510799}" destId="{2E69B05E-4B82-48CD-88FE-D8CA1AFAC5D2}" srcOrd="0" destOrd="0" presId="urn:microsoft.com/office/officeart/2005/8/layout/list1"/>
    <dgm:cxn modelId="{9887E897-252E-420A-8BB5-730578BB0F6E}" type="presParOf" srcId="{B4F89BB3-CF62-4764-B911-8F1C52510799}" destId="{D9526D8B-0A63-4E26-B015-867FDD5AA4BA}" srcOrd="1" destOrd="0" presId="urn:microsoft.com/office/officeart/2005/8/layout/list1"/>
    <dgm:cxn modelId="{45B650A2-C5DE-4A27-A64B-1C6D9DB282A3}" type="presParOf" srcId="{5C9CC557-0CFD-47B9-9616-52530BB4A367}" destId="{0D64B7FD-069F-4D8C-A238-C4E6415BECA8}" srcOrd="9" destOrd="0" presId="urn:microsoft.com/office/officeart/2005/8/layout/list1"/>
    <dgm:cxn modelId="{BFD77E9D-6650-4125-B624-F506C52029E8}" type="presParOf" srcId="{5C9CC557-0CFD-47B9-9616-52530BB4A367}" destId="{778BA3D0-898F-4F7C-AA2B-474F1FE73188}" srcOrd="10" destOrd="0" presId="urn:microsoft.com/office/officeart/2005/8/layout/list1"/>
    <dgm:cxn modelId="{18117B57-5444-4D65-8FAD-C490DEB3A730}" type="presParOf" srcId="{5C9CC557-0CFD-47B9-9616-52530BB4A367}" destId="{E7E90068-8CA5-47D7-8258-BC3B464336B5}" srcOrd="11" destOrd="0" presId="urn:microsoft.com/office/officeart/2005/8/layout/list1"/>
    <dgm:cxn modelId="{EEC034E1-5A8C-42D7-8B07-2CB5C6DC2992}" type="presParOf" srcId="{5C9CC557-0CFD-47B9-9616-52530BB4A367}" destId="{BB46FCCB-046A-4CE1-98A3-77F2751A7AE5}" srcOrd="12" destOrd="0" presId="urn:microsoft.com/office/officeart/2005/8/layout/list1"/>
    <dgm:cxn modelId="{CF9D2267-2BC2-4B64-A4FF-B4E8DC34C831}" type="presParOf" srcId="{BB46FCCB-046A-4CE1-98A3-77F2751A7AE5}" destId="{2DE83709-AA07-4F72-A2A7-CCE01515165C}" srcOrd="0" destOrd="0" presId="urn:microsoft.com/office/officeart/2005/8/layout/list1"/>
    <dgm:cxn modelId="{9F3FDD6F-2110-447E-BD50-144DA1FD355A}" type="presParOf" srcId="{BB46FCCB-046A-4CE1-98A3-77F2751A7AE5}" destId="{D2A67A1C-6C88-42BA-B515-25478947B54D}" srcOrd="1" destOrd="0" presId="urn:microsoft.com/office/officeart/2005/8/layout/list1"/>
    <dgm:cxn modelId="{E8C2DB40-F51C-476F-A15F-BF2CC67FE21C}" type="presParOf" srcId="{5C9CC557-0CFD-47B9-9616-52530BB4A367}" destId="{5483B845-5D9F-4044-89D1-3C189D19E60C}" srcOrd="13" destOrd="0" presId="urn:microsoft.com/office/officeart/2005/8/layout/list1"/>
    <dgm:cxn modelId="{732F6C0C-28CE-484B-B20B-F95EE4DBEF53}" type="presParOf" srcId="{5C9CC557-0CFD-47B9-9616-52530BB4A367}" destId="{FFA67E4A-5131-4499-A9CC-13BC4A4EF2A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9DDF1-EDCB-49CF-A547-AA36A3F8FA71}" type="datetimeFigureOut">
              <a:rPr lang="es-MX" smtClean="0"/>
              <a:t>24/03/2014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A42DC-2166-42DD-B746-6BBCCF1340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1722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42DC-2166-42DD-B746-6BBCCF134038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94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42DC-2166-42DD-B746-6BBCCF134038}" type="slidenum">
              <a:rPr lang="es-MX" smtClean="0"/>
              <a:t>19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94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42DC-2166-42DD-B746-6BBCCF134038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94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42DC-2166-42DD-B746-6BBCCF134038}" type="slidenum">
              <a:rPr lang="es-MX" smtClean="0"/>
              <a:t>21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94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A42DC-2166-42DD-B746-6BBCCF134038}" type="slidenum">
              <a:rPr lang="es-MX" smtClean="0"/>
              <a:t>22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94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DEFINICIONES.pptx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DEFINICIONES2.pptx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mx/imgres?start=154&amp;um=1&amp;sa=N&amp;hl=es-419&amp;tbm=isch&amp;tbnid=DE1Y6qPOtxhBcM:&amp;imgrefurl=http://negociosybolsa.blogspot.com/2013/12/3-etapas-en-la-creacion-de-una-empresa.html&amp;docid=jI3-pi9rUQINQM&amp;imgurl=http://2.bp.blogspot.com/-xDdUH3yjiDo/Upy8HVP_XwI/AAAAAAAACtc/l7LX_MmRlY4/s1600/3+Etapas+en+la+creaci%C3%B3n+de+una+Empresa.jpg&amp;w=1481&amp;h=902&amp;ei=8UINU6ufLOPayAHTq4DICQ&amp;zoom=1&amp;iact=rc&amp;dur=390&amp;page=12&amp;ndsp=12&amp;ved=0CMMBEK0DMD84ZA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5535" y="1628800"/>
            <a:ext cx="8187325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Contaduría</a:t>
            </a: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Asignatura: </a:t>
            </a: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Fundamentos de Metodología de la Investigación.  </a:t>
            </a:r>
          </a:p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Criterio de clasificación de las investigaciones.  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Jorge U. Alvarado Ramírez 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sp>
        <p:nvSpPr>
          <p:cNvPr id="3" name="2 Rectángulo"/>
          <p:cNvSpPr/>
          <p:nvPr/>
        </p:nvSpPr>
        <p:spPr>
          <a:xfrm>
            <a:off x="323528" y="1628800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Arial" pitchFamily="34" charset="0"/>
                <a:cs typeface="Arial" pitchFamily="34" charset="0"/>
              </a:rPr>
              <a:t>En las obras de metodología se utilizan los conceptos de </a:t>
            </a:r>
            <a:r>
              <a:rPr lang="es-ES" sz="2000" b="1" u="sng" dirty="0">
                <a:latin typeface="Arial" pitchFamily="34" charset="0"/>
                <a:cs typeface="Arial" pitchFamily="34" charset="0"/>
              </a:rPr>
              <a:t>método, técnica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ES" sz="2000" b="1" u="sng" dirty="0" smtClean="0">
                <a:latin typeface="Arial" pitchFamily="34" charset="0"/>
                <a:cs typeface="Arial" pitchFamily="34" charset="0"/>
              </a:rPr>
              <a:t>metodología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con cierta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frecuencia, 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veces estos términos se utilizan como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si fueran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sinónimos, cuando en realidad no lo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son, por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eso es conveniente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intentar distinguirlos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aunque sea a nivel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teórico antes de adentrarnos a la clasificación de la investigación. </a:t>
            </a: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es-ES" sz="2000" b="1" dirty="0">
                <a:solidFill>
                  <a:srgbClr val="C00000"/>
                </a:solidFill>
              </a:rPr>
              <a:t>Un método </a:t>
            </a:r>
            <a:r>
              <a:rPr lang="es-ES" sz="2000" dirty="0"/>
              <a:t>es el "camino para llegar a un fin". Los métodos </a:t>
            </a:r>
            <a:r>
              <a:rPr lang="es-ES" sz="2000" dirty="0" smtClean="0"/>
              <a:t>de investigación constituyen </a:t>
            </a:r>
            <a:r>
              <a:rPr lang="es-ES" sz="2000" dirty="0"/>
              <a:t>el camino para llegar al conocimiento científico; son un </a:t>
            </a:r>
            <a:r>
              <a:rPr lang="es-ES" sz="2000" dirty="0" smtClean="0"/>
              <a:t>procedimiento o </a:t>
            </a:r>
            <a:r>
              <a:rPr lang="es-ES" sz="2000" dirty="0"/>
              <a:t>conjunto de procedimientos que sirven de instrumento para alcanzar los fines </a:t>
            </a:r>
            <a:r>
              <a:rPr lang="es-ES" sz="2000" dirty="0" smtClean="0"/>
              <a:t>de la </a:t>
            </a:r>
            <a:r>
              <a:rPr lang="es-ES" sz="2000" dirty="0"/>
              <a:t>investigación. </a:t>
            </a:r>
            <a:endParaRPr lang="es-ES" sz="2000" dirty="0" smtClean="0"/>
          </a:p>
          <a:p>
            <a:pPr algn="just"/>
            <a:endParaRPr lang="es-ES" sz="2000" dirty="0" smtClean="0"/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000" b="1" dirty="0">
                <a:solidFill>
                  <a:srgbClr val="C00000"/>
                </a:solidFill>
              </a:rPr>
              <a:t>Las técnicas </a:t>
            </a:r>
            <a:r>
              <a:rPr lang="es-ES" sz="2000" dirty="0"/>
              <a:t>son medios auxiliares que concurren a la misma </a:t>
            </a:r>
            <a:r>
              <a:rPr lang="es-ES" sz="2000" dirty="0" smtClean="0"/>
              <a:t>finalidad, las </a:t>
            </a:r>
            <a:r>
              <a:rPr lang="es-ES" sz="2000" dirty="0"/>
              <a:t>técnicas son particulares, mientras que el método </a:t>
            </a:r>
            <a:r>
              <a:rPr lang="es-ES" sz="2000" dirty="0" smtClean="0"/>
              <a:t>es general</a:t>
            </a:r>
            <a:r>
              <a:rPr lang="es-ES" sz="2000" dirty="0"/>
              <a:t>. Dentro de un método pueden utilizarse diversas técnicas. 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56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03548" y="1412776"/>
            <a:ext cx="831692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ES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 metodología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es la descripción y análisis de los métodos. 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metodología de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investigación se refiere, por tanto, al estudio de los métodos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 investigación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 En palabras de Asti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Vera la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metodología es el "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estudio analítico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y crítico de los métodos de investigación y de prueba", que incluye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"descripción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análisis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y la valoración crítica de los métodos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investigación".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>
                <a:latin typeface="Arial" pitchFamily="34" charset="0"/>
                <a:cs typeface="Arial" pitchFamily="34" charset="0"/>
              </a:rPr>
              <a:t>A la metodología le interesa más el proceso de investigación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que los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resultados.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el proceso de investigación científica caben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diversos enfoques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07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552224114"/>
              </p:ext>
            </p:extLst>
          </p:nvPr>
        </p:nvGraphicFramePr>
        <p:xfrm>
          <a:off x="401377" y="1397000"/>
          <a:ext cx="8419095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391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67544" y="1484784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SEGUN LOS PARADIGMAS DE LA INVESTIGACION </a:t>
            </a:r>
            <a:endParaRPr lang="es-MX" sz="2000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s-MX" sz="2000" b="1" dirty="0" smtClean="0">
                <a:solidFill>
                  <a:schemeClr val="tx2"/>
                </a:solidFill>
              </a:rPr>
              <a:t>CUANTITATIVA</a:t>
            </a:r>
            <a:endParaRPr lang="es-MX" sz="2000" b="1" dirty="0">
              <a:solidFill>
                <a:schemeClr val="tx2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39552" y="2348880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Este tipo de investigación concibe </a:t>
            </a:r>
            <a:r>
              <a:rPr lang="es-ES" sz="2000" dirty="0"/>
              <a:t>el objeto de estudio </a:t>
            </a:r>
            <a:r>
              <a:rPr lang="es-ES" sz="2000" dirty="0" smtClean="0"/>
              <a:t>como "externo</a:t>
            </a:r>
            <a:r>
              <a:rPr lang="es-ES" sz="2000" dirty="0"/>
              <a:t>" en un intento de lograr la máxima objetividad. </a:t>
            </a:r>
            <a:endParaRPr lang="es-ES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/>
              <a:t>Su </a:t>
            </a:r>
            <a:r>
              <a:rPr lang="es-ES" sz="2000" dirty="0"/>
              <a:t>concepción de </a:t>
            </a:r>
            <a:r>
              <a:rPr lang="es-ES" sz="2000" dirty="0" smtClean="0"/>
              <a:t>la realidad </a:t>
            </a:r>
            <a:r>
              <a:rPr lang="es-ES" sz="2000" dirty="0"/>
              <a:t>social coincide con la perspectiva </a:t>
            </a:r>
            <a:r>
              <a:rPr lang="es-ES" sz="2000" dirty="0" smtClean="0"/>
              <a:t>positivista,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/>
              <a:t>Es </a:t>
            </a:r>
            <a:r>
              <a:rPr lang="es-ES" sz="2000" dirty="0"/>
              <a:t>una </a:t>
            </a:r>
            <a:r>
              <a:rPr lang="es-ES" sz="2000" b="1" dirty="0" smtClean="0"/>
              <a:t>investigación normativa</a:t>
            </a:r>
            <a:r>
              <a:rPr lang="es-ES" sz="2000" dirty="0"/>
              <a:t>, cuyo objetivo está en conseguir leyes generales referidas al </a:t>
            </a:r>
            <a:r>
              <a:rPr lang="es-ES" sz="2000" dirty="0" smtClean="0"/>
              <a:t>tema de investigación.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/>
              <a:t>Es </a:t>
            </a:r>
            <a:r>
              <a:rPr lang="es-MX" sz="2000" dirty="0" smtClean="0"/>
              <a:t>una </a:t>
            </a:r>
            <a:r>
              <a:rPr lang="es-MX" sz="2000" dirty="0"/>
              <a:t>investigación </a:t>
            </a:r>
            <a:r>
              <a:rPr lang="es-MX" sz="2000" dirty="0" smtClean="0">
                <a:hlinkClick r:id="rId2" action="ppaction://hlinkpres?slideindex=1&amp;slidetitle="/>
              </a:rPr>
              <a:t>nomotética.</a:t>
            </a:r>
            <a:endParaRPr lang="es-MX" sz="20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s-MX" sz="2000" dirty="0" smtClean="0"/>
              <a:t>Es </a:t>
            </a:r>
            <a:r>
              <a:rPr lang="es-MX" sz="2000" dirty="0"/>
              <a:t>aquella que utiliza predominantemente información de tipo cuantitativo </a:t>
            </a:r>
            <a:r>
              <a:rPr lang="es-MX" sz="2000" dirty="0" smtClean="0"/>
              <a:t>directo.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/>
              <a:t>En </a:t>
            </a:r>
            <a:r>
              <a:rPr lang="es-ES" sz="2000" dirty="0"/>
              <a:t>la recogida de datos </a:t>
            </a:r>
            <a:r>
              <a:rPr lang="es-ES" sz="2000" dirty="0" smtClean="0"/>
              <a:t>se suelen </a:t>
            </a:r>
            <a:r>
              <a:rPr lang="es-ES" sz="2000" dirty="0"/>
              <a:t>aplicar </a:t>
            </a:r>
            <a:r>
              <a:rPr lang="es-ES" sz="2000" dirty="0" err="1"/>
              <a:t>tests</a:t>
            </a:r>
            <a:r>
              <a:rPr lang="es-ES" sz="2000" dirty="0"/>
              <a:t>, pruebas objetivas y otros instrumentos de </a:t>
            </a:r>
            <a:r>
              <a:rPr lang="es-ES" sz="2000" dirty="0" smtClean="0"/>
              <a:t>medida </a:t>
            </a:r>
            <a:r>
              <a:rPr lang="es-MX" sz="2000" dirty="0" smtClean="0"/>
              <a:t>sistemática.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 smtClean="0"/>
              <a:t>Es </a:t>
            </a:r>
            <a:r>
              <a:rPr lang="es-ES" sz="2000" dirty="0"/>
              <a:t>característica relevante la aplicación de la estadística en </a:t>
            </a:r>
            <a:r>
              <a:rPr lang="es-ES" sz="2000" dirty="0" smtClean="0"/>
              <a:t>el </a:t>
            </a:r>
            <a:r>
              <a:rPr lang="es-MX" sz="2000" dirty="0" smtClean="0"/>
              <a:t>análisis </a:t>
            </a:r>
            <a:r>
              <a:rPr lang="es-MX" sz="2000" dirty="0"/>
              <a:t>de datos</a:t>
            </a:r>
          </a:p>
        </p:txBody>
      </p:sp>
    </p:spTree>
    <p:extLst>
      <p:ext uri="{BB962C8B-B14F-4D97-AF65-F5344CB8AC3E}">
        <p14:creationId xmlns:p14="http://schemas.microsoft.com/office/powerpoint/2010/main" val="234056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67544" y="1484784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SEGUN LOS PARADIGMAS DE LA INVESTIGACION </a:t>
            </a:r>
            <a:endParaRPr lang="es-MX" sz="20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s-MX" sz="2000" b="1" dirty="0" smtClean="0">
                <a:solidFill>
                  <a:schemeClr val="tx2"/>
                </a:solidFill>
              </a:rPr>
              <a:t>CUANTITATIVA</a:t>
            </a:r>
            <a:endParaRPr lang="es-MX" sz="2000" b="1" dirty="0">
              <a:solidFill>
                <a:schemeClr val="tx2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058641" y="2421582"/>
            <a:ext cx="2936875" cy="376237"/>
          </a:xfrm>
          <a:prstGeom prst="rect">
            <a:avLst/>
          </a:prstGeom>
          <a:solidFill>
            <a:srgbClr val="00B0F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800" dirty="0"/>
              <a:t>La estrategia metodológica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707928" y="3069282"/>
            <a:ext cx="1463675" cy="376237"/>
          </a:xfrm>
          <a:prstGeom prst="rect">
            <a:avLst/>
          </a:prstGeom>
          <a:solidFill>
            <a:srgbClr val="FF9900"/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800"/>
              <a:t>Cuantitativa,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3634903" y="3861444"/>
            <a:ext cx="1679575" cy="376238"/>
          </a:xfrm>
          <a:prstGeom prst="rect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800"/>
              <a:t>Esta vinculada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344392" y="4582169"/>
            <a:ext cx="2428870" cy="646331"/>
          </a:xfrm>
          <a:prstGeom prst="rect">
            <a:avLst/>
          </a:prstGeom>
          <a:solidFill>
            <a:srgbClr val="00B05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1800" dirty="0"/>
              <a:t>Al enfoque positivista </a:t>
            </a:r>
          </a:p>
          <a:p>
            <a:pPr algn="ctr" eaLnBrk="1" hangingPunct="1"/>
            <a:r>
              <a:rPr lang="es-ES" sz="1800" dirty="0"/>
              <a:t>de la </a:t>
            </a:r>
            <a:r>
              <a:rPr lang="es-ES" sz="1800" dirty="0">
                <a:solidFill>
                  <a:schemeClr val="folHlink"/>
                </a:solidFill>
              </a:rPr>
              <a:t>CIENCIA</a:t>
            </a: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3419003" y="5445769"/>
            <a:ext cx="2263775" cy="3762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CC0099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800"/>
              <a:t>Sirve principalmente</a:t>
            </a: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2771303" y="6093296"/>
            <a:ext cx="3571875" cy="376238"/>
          </a:xfrm>
          <a:prstGeom prst="rect">
            <a:avLst/>
          </a:prstGeom>
          <a:solidFill>
            <a:srgbClr val="FF00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800" dirty="0"/>
              <a:t>Números y métodos estadísticos.</a:t>
            </a: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1187623" y="2421582"/>
            <a:ext cx="1578917" cy="3527698"/>
          </a:xfrm>
          <a:prstGeom prst="curvedRightArrow">
            <a:avLst>
              <a:gd name="adj1" fmla="val 40830"/>
              <a:gd name="adj2" fmla="val 164935"/>
              <a:gd name="adj3" fmla="val 33333"/>
            </a:avLst>
          </a:prstGeom>
          <a:solidFill>
            <a:schemeClr val="folHlink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285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484784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SEGUN LOS PARADIGMAS DE LA INVESTIGACION </a:t>
            </a:r>
            <a:endParaRPr lang="es-MX" sz="2000" dirty="0" smtClean="0"/>
          </a:p>
          <a:p>
            <a:pPr marL="914400" lvl="1" indent="-457200">
              <a:buFont typeface="+mj-lt"/>
              <a:buAutoNum type="alphaUcPeriod" startAt="2"/>
            </a:pPr>
            <a:r>
              <a:rPr lang="es-MX" sz="2000" b="1" dirty="0" smtClean="0">
                <a:solidFill>
                  <a:schemeClr val="tx2"/>
                </a:solidFill>
              </a:rPr>
              <a:t>CUALITATIVA</a:t>
            </a:r>
            <a:endParaRPr lang="es-MX" sz="2000" b="1" dirty="0">
              <a:solidFill>
                <a:schemeClr val="tx2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2708920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Arial" pitchFamily="34" charset="0"/>
                <a:cs typeface="Arial" pitchFamily="34" charset="0"/>
              </a:rPr>
              <a:t>Es una investigación "desde dentro", que supone una preponderancia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dé lo individua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! y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subjetivo, su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concepción de la realidad social entra en 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perspectiva humanística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una </a:t>
            </a:r>
            <a:r>
              <a:rPr lang="es-ES" sz="2000" b="1" dirty="0">
                <a:latin typeface="Arial" pitchFamily="34" charset="0"/>
                <a:cs typeface="Arial" pitchFamily="34" charset="0"/>
              </a:rPr>
              <a:t>investigación interpretativa,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referida al individuo, 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lo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particular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. Por lo tanto de carácter </a:t>
            </a:r>
            <a:r>
              <a:rPr lang="es-MX" sz="2000" dirty="0" smtClean="0">
                <a:latin typeface="Arial" pitchFamily="34" charset="0"/>
                <a:cs typeface="Arial" pitchFamily="34" charset="0"/>
                <a:hlinkClick r:id="rId2" action="ppaction://hlinkpres?slideindex=1&amp;slidetitle="/>
              </a:rPr>
              <a:t>ideográfico.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aquella que persigue describir sucesos complejos en su medio natural, con información preferentemente cualitativa</a:t>
            </a:r>
          </a:p>
        </p:txBody>
      </p:sp>
    </p:spTree>
    <p:extLst>
      <p:ext uri="{BB962C8B-B14F-4D97-AF65-F5344CB8AC3E}">
        <p14:creationId xmlns:p14="http://schemas.microsoft.com/office/powerpoint/2010/main" val="31622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484784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SEGUN LOS PARADIGMAS DE LA INVESTIGACION </a:t>
            </a:r>
            <a:endParaRPr lang="es-MX" sz="2000" dirty="0" smtClean="0"/>
          </a:p>
          <a:p>
            <a:pPr marL="914400" lvl="1" indent="-457200">
              <a:buFont typeface="+mj-lt"/>
              <a:buAutoNum type="alphaUcPeriod" startAt="2"/>
            </a:pPr>
            <a:r>
              <a:rPr lang="es-MX" sz="2000" b="1" dirty="0" smtClean="0">
                <a:solidFill>
                  <a:schemeClr val="tx2"/>
                </a:solidFill>
              </a:rPr>
              <a:t>CUALITATIVA</a:t>
            </a:r>
            <a:endParaRPr lang="es-MX" sz="2000" b="1" dirty="0">
              <a:solidFill>
                <a:schemeClr val="tx2"/>
              </a:solidFill>
            </a:endParaRPr>
          </a:p>
        </p:txBody>
      </p:sp>
      <p:grpSp>
        <p:nvGrpSpPr>
          <p:cNvPr id="22" name="21 Grupo"/>
          <p:cNvGrpSpPr/>
          <p:nvPr/>
        </p:nvGrpSpPr>
        <p:grpSpPr>
          <a:xfrm>
            <a:off x="971600" y="2693889"/>
            <a:ext cx="7438796" cy="3696731"/>
            <a:chOff x="971600" y="2693889"/>
            <a:chExt cx="7438796" cy="3696731"/>
          </a:xfrm>
        </p:grpSpPr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>
              <a:off x="2576165" y="2693889"/>
              <a:ext cx="2936875" cy="376237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FF99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/>
                <a:t>La estrategia metodológica</a:t>
              </a:r>
            </a:p>
          </p:txBody>
        </p:sp>
        <p:sp>
          <p:nvSpPr>
            <p:cNvPr id="7" name="Text Box 16"/>
            <p:cNvSpPr txBox="1">
              <a:spLocks noChangeArrowheads="1"/>
            </p:cNvSpPr>
            <p:nvPr/>
          </p:nvSpPr>
          <p:spPr bwMode="auto">
            <a:xfrm>
              <a:off x="3441353" y="3206304"/>
              <a:ext cx="1250950" cy="366712"/>
            </a:xfrm>
            <a:prstGeom prst="rect">
              <a:avLst/>
            </a:prstGeom>
            <a:ln/>
            <a:ex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/>
                <a:t>Cualitativa</a:t>
              </a:r>
            </a:p>
          </p:txBody>
        </p:sp>
        <p:sp>
          <p:nvSpPr>
            <p:cNvPr id="8" name="Text Box 17"/>
            <p:cNvSpPr txBox="1">
              <a:spLocks noChangeArrowheads="1"/>
            </p:cNvSpPr>
            <p:nvPr/>
          </p:nvSpPr>
          <p:spPr bwMode="auto">
            <a:xfrm>
              <a:off x="3223865" y="3701702"/>
              <a:ext cx="1679575" cy="37623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/>
                <a:t>Esta vinculada</a:t>
              </a:r>
            </a:p>
          </p:txBody>
        </p:sp>
        <p:sp>
          <p:nvSpPr>
            <p:cNvPr id="9" name="Text Box 18"/>
            <p:cNvSpPr txBox="1">
              <a:spLocks noChangeArrowheads="1"/>
            </p:cNvSpPr>
            <p:nvPr/>
          </p:nvSpPr>
          <p:spPr bwMode="auto">
            <a:xfrm>
              <a:off x="3003203" y="4276994"/>
              <a:ext cx="2301875" cy="650875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s-ES" sz="1800"/>
                <a:t>Al enfoque </a:t>
              </a:r>
            </a:p>
            <a:p>
              <a:pPr algn="ctr" eaLnBrk="1" hangingPunct="1"/>
              <a:r>
                <a:rPr lang="es-ES" sz="1800"/>
                <a:t>Hermenéutico-crítico</a:t>
              </a:r>
            </a:p>
          </p:txBody>
        </p:sp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2936528" y="5213002"/>
              <a:ext cx="2568575" cy="37623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/>
                <a:t>Se sirve principalmente</a:t>
              </a:r>
            </a:p>
          </p:txBody>
        </p:sp>
        <p:cxnSp>
          <p:nvCxnSpPr>
            <p:cNvPr id="11" name="10 Conector recto"/>
            <p:cNvCxnSpPr>
              <a:stCxn id="10" idx="2"/>
            </p:cNvCxnSpPr>
            <p:nvPr/>
          </p:nvCxnSpPr>
          <p:spPr>
            <a:xfrm flipH="1">
              <a:off x="1979712" y="5589240"/>
              <a:ext cx="2241104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>
              <a:stCxn id="10" idx="2"/>
            </p:cNvCxnSpPr>
            <p:nvPr/>
          </p:nvCxnSpPr>
          <p:spPr>
            <a:xfrm flipH="1">
              <a:off x="3707904" y="5589240"/>
              <a:ext cx="512912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>
              <a:stCxn id="10" idx="2"/>
            </p:cNvCxnSpPr>
            <p:nvPr/>
          </p:nvCxnSpPr>
          <p:spPr>
            <a:xfrm>
              <a:off x="4220816" y="5589240"/>
              <a:ext cx="1575320" cy="4320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>
              <a:stCxn id="10" idx="2"/>
            </p:cNvCxnSpPr>
            <p:nvPr/>
          </p:nvCxnSpPr>
          <p:spPr>
            <a:xfrm>
              <a:off x="4220816" y="5589240"/>
              <a:ext cx="2799456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971600" y="5589240"/>
              <a:ext cx="1197764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/>
                <a:t>D</a:t>
              </a:r>
              <a:r>
                <a:rPr lang="es-ES" sz="1800" dirty="0" smtClean="0"/>
                <a:t>iscursos</a:t>
              </a:r>
              <a:endParaRPr lang="es-ES" sz="1800" dirty="0"/>
            </a:p>
          </p:txBody>
        </p:sp>
        <p:sp>
          <p:nvSpPr>
            <p:cNvPr id="19" name="Text Box 21"/>
            <p:cNvSpPr txBox="1">
              <a:spLocks noChangeArrowheads="1"/>
            </p:cNvSpPr>
            <p:nvPr/>
          </p:nvSpPr>
          <p:spPr bwMode="auto">
            <a:xfrm>
              <a:off x="3125093" y="6021288"/>
              <a:ext cx="1582484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 smtClean="0"/>
                <a:t>Percepciones</a:t>
              </a:r>
              <a:endParaRPr lang="es-ES" sz="1800" dirty="0"/>
            </a:p>
          </p:txBody>
        </p:sp>
        <p:sp>
          <p:nvSpPr>
            <p:cNvPr id="20" name="Text Box 21"/>
            <p:cNvSpPr txBox="1">
              <a:spLocks noChangeArrowheads="1"/>
            </p:cNvSpPr>
            <p:nvPr/>
          </p:nvSpPr>
          <p:spPr bwMode="auto">
            <a:xfrm>
              <a:off x="5285333" y="6021288"/>
              <a:ext cx="1167948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 smtClean="0"/>
                <a:t>Vivencias</a:t>
              </a:r>
              <a:endParaRPr lang="es-ES" sz="1800" dirty="0"/>
            </a:p>
          </p:txBody>
        </p:sp>
        <p:sp>
          <p:nvSpPr>
            <p:cNvPr id="21" name="Text Box 21"/>
            <p:cNvSpPr txBox="1">
              <a:spLocks noChangeArrowheads="1"/>
            </p:cNvSpPr>
            <p:nvPr/>
          </p:nvSpPr>
          <p:spPr bwMode="auto">
            <a:xfrm>
              <a:off x="7020272" y="5645051"/>
              <a:ext cx="1390124" cy="36933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rgbClr val="CC0099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s-ES" sz="1800" dirty="0" smtClean="0"/>
                <a:t>Experiencia</a:t>
              </a:r>
              <a:endParaRPr lang="es-E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63231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484784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SEGÚN LA FINALIDAD DE LA INVESTIGACION </a:t>
            </a:r>
            <a:endParaRPr lang="es-MX" sz="2000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s-MX" sz="2000" b="1" dirty="0" smtClean="0">
                <a:solidFill>
                  <a:schemeClr val="tx2"/>
                </a:solidFill>
              </a:rPr>
              <a:t>TEORICA O PURA </a:t>
            </a:r>
            <a:endParaRPr lang="es-MX" sz="2000" b="1" dirty="0">
              <a:solidFill>
                <a:schemeClr val="tx2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467544" y="2420888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Arial" pitchFamily="34" charset="0"/>
                <a:cs typeface="Arial" pitchFamily="34" charset="0"/>
              </a:rPr>
              <a:t>Investigación de nuevos conocimientos con el objetivo de aumentar 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teoría, despreocupándose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las aplicaciones prácticas que puedan derivarse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Es la que se apoya en el contexto teórico, su propósito fundamental es desarrollar nuevas teorías mediante el descubrimiento de nuevos principios.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174" y="4623453"/>
            <a:ext cx="1748890" cy="168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512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484784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SEGÚN LA FINALIDAD DE LA INVESTIGACION </a:t>
            </a:r>
            <a:endParaRPr lang="es-MX" sz="2000" dirty="0" smtClean="0"/>
          </a:p>
          <a:p>
            <a:pPr marL="914400" lvl="1" indent="-457200">
              <a:buFont typeface="+mj-lt"/>
              <a:buAutoNum type="alphaUcPeriod" startAt="2"/>
            </a:pPr>
            <a:r>
              <a:rPr lang="es-MX" sz="2000" b="1" dirty="0" smtClean="0">
                <a:solidFill>
                  <a:schemeClr val="tx2"/>
                </a:solidFill>
              </a:rPr>
              <a:t>FUNDAMENTAL</a:t>
            </a:r>
            <a:endParaRPr lang="es-MX" sz="2000" b="1" dirty="0">
              <a:solidFill>
                <a:schemeClr val="tx2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67544" y="2274838"/>
            <a:ext cx="8280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En este tipo de investigación las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conclusiones se hacen- extensivas a una población muy superior 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la muestra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sujetos observados, Es una investigación orientada a conclusiones.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El objetivo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está en aumentar el conocimiento teórico. Suele ser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preferentemente investigación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pura (básica) de carácter nomotético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FUNDAMENTAL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Flecha abajo"/>
          <p:cNvSpPr/>
          <p:nvPr/>
        </p:nvSpPr>
        <p:spPr>
          <a:xfrm>
            <a:off x="4608004" y="5078278"/>
            <a:ext cx="468052" cy="54829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908175" y="4708946"/>
            <a:ext cx="5596404" cy="36933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800" dirty="0" smtClean="0"/>
              <a:t>Crea nuevas </a:t>
            </a:r>
            <a:r>
              <a:rPr lang="es-ES" sz="1800" dirty="0"/>
              <a:t>teorías o modificando las ya existentes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739093" y="5626571"/>
            <a:ext cx="3849131" cy="46166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2400" dirty="0" smtClean="0"/>
              <a:t>Investiga leyes y principios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68215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484784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SEGÚN LA FINALIDAD DE LA INVESTIGACION </a:t>
            </a:r>
            <a:endParaRPr lang="es-MX" sz="2000" dirty="0" smtClean="0"/>
          </a:p>
          <a:p>
            <a:pPr marL="914400" lvl="1" indent="-457200">
              <a:buFont typeface="+mj-lt"/>
              <a:buAutoNum type="alphaUcPeriod" startAt="3"/>
            </a:pPr>
            <a:r>
              <a:rPr lang="es-MX" sz="2000" b="1" dirty="0" smtClean="0">
                <a:solidFill>
                  <a:schemeClr val="tx2"/>
                </a:solidFill>
              </a:rPr>
              <a:t>APLICADA</a:t>
            </a:r>
            <a:endParaRPr lang="es-MX" sz="2000" b="1" dirty="0">
              <a:solidFill>
                <a:schemeClr val="tx2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67544" y="2274838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Arial" pitchFamily="34" charset="0"/>
                <a:cs typeface="Arial" pitchFamily="34" charset="0"/>
              </a:rPr>
              <a:t>La investigación aplicada está encaminada a la resolución de problemas</a:t>
            </a:r>
          </a:p>
          <a:p>
            <a:pPr algn="just"/>
            <a:r>
              <a:rPr lang="es-ES" sz="2000" dirty="0">
                <a:latin typeface="Arial" pitchFamily="34" charset="0"/>
                <a:cs typeface="Arial" pitchFamily="34" charset="0"/>
              </a:rPr>
              <a:t>prácticos, con un margen de generalización limitado.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Su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propósito de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realizar aportes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al conocimiento científico es secundario. Por ejemplo, determinar 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mejor forma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de enseñar 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leer</a:t>
            </a:r>
          </a:p>
          <a:p>
            <a:pPr algn="just"/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051050" y="5385990"/>
            <a:ext cx="4874091" cy="923330"/>
          </a:xfrm>
          <a:prstGeom prst="rect">
            <a:avLst/>
          </a:prstGeom>
          <a:ln/>
          <a:ex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ES" sz="1800" b="1" dirty="0">
                <a:solidFill>
                  <a:schemeClr val="bg1"/>
                </a:solidFill>
              </a:rPr>
              <a:t>Es la utilización de CONOCIMIENTOS en la</a:t>
            </a:r>
          </a:p>
          <a:p>
            <a:pPr algn="just" eaLnBrk="1" hangingPunct="1"/>
            <a:r>
              <a:rPr lang="es-ES" sz="1800" b="1" dirty="0">
                <a:solidFill>
                  <a:schemeClr val="bg1"/>
                </a:solidFill>
              </a:rPr>
              <a:t>práctica, para aplicarlos, en la mayoría de </a:t>
            </a:r>
          </a:p>
          <a:p>
            <a:pPr algn="just" eaLnBrk="1" hangingPunct="1"/>
            <a:r>
              <a:rPr lang="es-ES" sz="1800" b="1" dirty="0">
                <a:solidFill>
                  <a:schemeClr val="bg1"/>
                </a:solidFill>
              </a:rPr>
              <a:t>los casos, en provecho de la sociedad</a:t>
            </a:r>
            <a:r>
              <a:rPr lang="es-ES" sz="1800" b="1" dirty="0">
                <a:solidFill>
                  <a:schemeClr val="accent3"/>
                </a:solidFill>
              </a:rPr>
              <a:t>.</a:t>
            </a:r>
          </a:p>
        </p:txBody>
      </p:sp>
      <p:sp>
        <p:nvSpPr>
          <p:cNvPr id="12" name="11 Flecha abajo"/>
          <p:cNvSpPr/>
          <p:nvPr/>
        </p:nvSpPr>
        <p:spPr>
          <a:xfrm>
            <a:off x="3671900" y="4005064"/>
            <a:ext cx="1476164" cy="1224136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073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Criterio de clasificación de las investigaciones.   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Resumen:</a:t>
            </a: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Al dar los criterios de clasificación de las investigaciones, se debe partir del hecho de saber que toda investigación debe  implicar una aportación a la ciencia, una aproximación al conocimiento, ya sea como una ampliación, una transformación, una modificación o el surgimiento de algo nuevo, que venga a modificar el medio del ser humano, con mas certidumbre del tema.</a:t>
            </a: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También habría que decir que diferentes autores dan clasificaciones de las investigaciones, sin embargo en términos generales la investigación la clasificaremos de la siguiente manera:  a) según los paradigmas de la investigación, b) según la finalidad de la investigación y c) según la dimensión cronológica.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484784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SEGÚN LA DIMENSION CRONOLOGICA </a:t>
            </a:r>
            <a:endParaRPr lang="es-MX" sz="2000" dirty="0" smtClean="0"/>
          </a:p>
          <a:p>
            <a:pPr marL="914400" lvl="1" indent="-457200">
              <a:buFont typeface="+mj-lt"/>
              <a:buAutoNum type="alphaUcPeriod"/>
            </a:pPr>
            <a:r>
              <a:rPr lang="es-MX" sz="2000" b="1" dirty="0" smtClean="0">
                <a:solidFill>
                  <a:schemeClr val="tx2"/>
                </a:solidFill>
              </a:rPr>
              <a:t>INVESTIGACION HISTORICA</a:t>
            </a:r>
            <a:endParaRPr lang="es-MX" sz="20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2551837"/>
            <a:ext cx="828092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Describe fenómenos que acontecieron en el pasado.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fuente básica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 información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son los documentos.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un tipo especial de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investigación descriptiva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Utiliza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fundamentalmente metodología cualitativa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Este tipo de investigación se relaciona no solo con la historia, también con el derecho, las ciencias naturales y la medicina o cualquier otra disciplina científica.  </a:t>
            </a: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67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484784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SEGÚN LA DIMENSION CRONOLOGICA </a:t>
            </a:r>
            <a:endParaRPr lang="es-MX" sz="2000" dirty="0" smtClean="0"/>
          </a:p>
          <a:p>
            <a:pPr marL="914400" lvl="1" indent="-457200">
              <a:buFont typeface="+mj-lt"/>
              <a:buAutoNum type="alphaUcPeriod" startAt="2"/>
            </a:pPr>
            <a:r>
              <a:rPr lang="es-MX" sz="2000" b="1" dirty="0" smtClean="0">
                <a:solidFill>
                  <a:schemeClr val="tx2"/>
                </a:solidFill>
              </a:rPr>
              <a:t>INVESTIGACION DESCRIPTIVA</a:t>
            </a:r>
            <a:endParaRPr lang="es-MX" sz="2000" b="1" dirty="0">
              <a:solidFill>
                <a:schemeClr val="tx2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7544" y="2492896"/>
            <a:ext cx="8280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Arial" pitchFamily="34" charset="0"/>
                <a:cs typeface="Arial" pitchFamily="34" charset="0"/>
              </a:rPr>
              <a:t>Describe los fenómenos tal cual aparecen en la actualidad. Dentro de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esta categoría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hay un gran campo de variedades. 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00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incluyen los estudios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 desarrollo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de casos, correlaciónales, etc. Por otra parte, según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la temporalización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, pueden ser longitudinales o transversales. Según la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naturaleza de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los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datos </a:t>
            </a:r>
            <a:r>
              <a:rPr lang="es-ES" sz="2000" dirty="0">
                <a:latin typeface="Arial" pitchFamily="34" charset="0"/>
                <a:cs typeface="Arial" pitchFamily="34" charset="0"/>
              </a:rPr>
              <a:t>recogidos se pueden aplicar análisis cualitativos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o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cuantitativos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580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467544" y="1484784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SEGÚN LA DIMENSION CRONOLOGICA </a:t>
            </a:r>
            <a:endParaRPr lang="es-MX" sz="2000" dirty="0" smtClean="0"/>
          </a:p>
          <a:p>
            <a:pPr marL="914400" lvl="1" indent="-457200">
              <a:buFont typeface="+mj-lt"/>
              <a:buAutoNum type="alphaUcPeriod" startAt="2"/>
            </a:pPr>
            <a:r>
              <a:rPr lang="es-MX" sz="2000" b="1" dirty="0" smtClean="0">
                <a:solidFill>
                  <a:schemeClr val="tx2"/>
                </a:solidFill>
              </a:rPr>
              <a:t>INVESTIGACION EXPERIMENTAL</a:t>
            </a:r>
            <a:endParaRPr lang="es-MX" sz="20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243828152"/>
              </p:ext>
            </p:extLst>
          </p:nvPr>
        </p:nvGraphicFramePr>
        <p:xfrm>
          <a:off x="971600" y="2461344"/>
          <a:ext cx="74168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1903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AutoShape 5"/>
          <p:cNvSpPr>
            <a:spLocks noChangeArrowheads="1"/>
          </p:cNvSpPr>
          <p:nvPr/>
        </p:nvSpPr>
        <p:spPr bwMode="auto">
          <a:xfrm>
            <a:off x="5724029" y="2081535"/>
            <a:ext cx="2592387" cy="987425"/>
          </a:xfrm>
          <a:prstGeom prst="homePlate">
            <a:avLst>
              <a:gd name="adj" fmla="val 65635"/>
            </a:avLst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s-ES"/>
              <a:t>Una variable</a:t>
            </a:r>
          </a:p>
          <a:p>
            <a:pPr algn="ctr" eaLnBrk="1" hangingPunct="1"/>
            <a:r>
              <a:rPr lang="es-ES"/>
              <a:t>Experimental </a:t>
            </a:r>
          </a:p>
          <a:p>
            <a:pPr algn="ctr" eaLnBrk="1" hangingPunct="1"/>
            <a:r>
              <a:rPr lang="es-ES"/>
              <a:t>No comprobada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 rot="6043828">
            <a:off x="6166332" y="4543152"/>
            <a:ext cx="1214437" cy="733425"/>
          </a:xfrm>
          <a:prstGeom prst="curvedDown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MX"/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395288" y="4520133"/>
            <a:ext cx="2416175" cy="990600"/>
          </a:xfrm>
          <a:prstGeom prst="chevron">
            <a:avLst>
              <a:gd name="adj" fmla="val 60978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s-ES"/>
              <a:t>Con qué </a:t>
            </a:r>
          </a:p>
          <a:p>
            <a:pPr algn="ctr" eaLnBrk="1" hangingPunct="1"/>
            <a:r>
              <a:rPr lang="es-ES"/>
              <a:t>modo</a:t>
            </a:r>
          </a:p>
        </p:txBody>
      </p: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250825" y="2260675"/>
            <a:ext cx="4464050" cy="37623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800"/>
              <a:t>Se presenta mediante la manipulación de</a:t>
            </a:r>
          </a:p>
        </p:txBody>
      </p: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323850" y="3078683"/>
            <a:ext cx="4824413" cy="3762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sz="1800"/>
              <a:t>En condiciones rigurosamente controladas,</a:t>
            </a:r>
          </a:p>
        </p:txBody>
      </p:sp>
      <p:sp>
        <p:nvSpPr>
          <p:cNvPr id="17416" name="Oval 11"/>
          <p:cNvSpPr>
            <a:spLocks noChangeArrowheads="1"/>
          </p:cNvSpPr>
          <p:nvPr/>
        </p:nvSpPr>
        <p:spPr bwMode="auto">
          <a:xfrm>
            <a:off x="4860032" y="3367608"/>
            <a:ext cx="3816350" cy="71913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s-ES"/>
              <a:t>Con el fin de DESCRIBIR</a:t>
            </a:r>
          </a:p>
        </p:txBody>
      </p:sp>
      <p:sp>
        <p:nvSpPr>
          <p:cNvPr id="17417" name="AutoShape 14"/>
          <p:cNvSpPr>
            <a:spLocks noChangeArrowheads="1"/>
          </p:cNvSpPr>
          <p:nvPr/>
        </p:nvSpPr>
        <p:spPr bwMode="auto">
          <a:xfrm>
            <a:off x="3203575" y="4591571"/>
            <a:ext cx="2416175" cy="990600"/>
          </a:xfrm>
          <a:prstGeom prst="chevron">
            <a:avLst>
              <a:gd name="adj" fmla="val 60978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/>
            <a:r>
              <a:rPr lang="es-ES"/>
              <a:t>O por qué </a:t>
            </a:r>
          </a:p>
          <a:p>
            <a:pPr algn="ctr" eaLnBrk="1" hangingPunct="1"/>
            <a:r>
              <a:rPr lang="es-ES"/>
              <a:t>causa</a:t>
            </a:r>
          </a:p>
        </p:txBody>
      </p:sp>
      <p:sp>
        <p:nvSpPr>
          <p:cNvPr id="17418" name="Text Box 15"/>
          <p:cNvSpPr txBox="1">
            <a:spLocks noChangeArrowheads="1"/>
          </p:cNvSpPr>
          <p:nvPr/>
        </p:nvSpPr>
        <p:spPr bwMode="auto">
          <a:xfrm>
            <a:off x="2555776" y="6319564"/>
            <a:ext cx="5946775" cy="37623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ES" sz="1800"/>
              <a:t>Se produce una situación o acontecimiento en particular </a:t>
            </a:r>
          </a:p>
        </p:txBody>
      </p:sp>
      <p:sp>
        <p:nvSpPr>
          <p:cNvPr id="17419" name="AutoShape 17"/>
          <p:cNvSpPr>
            <a:spLocks noChangeArrowheads="1"/>
          </p:cNvSpPr>
          <p:nvPr/>
        </p:nvSpPr>
        <p:spPr bwMode="auto">
          <a:xfrm>
            <a:off x="1187450" y="5886971"/>
            <a:ext cx="733425" cy="998413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467544" y="980728"/>
            <a:ext cx="6840760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SEGÚN LA DIMENSION CRONOLOGICA </a:t>
            </a:r>
            <a:endParaRPr lang="es-MX" sz="2000" dirty="0" smtClean="0"/>
          </a:p>
          <a:p>
            <a:pPr marL="914400" lvl="1" indent="-457200">
              <a:buFont typeface="+mj-lt"/>
              <a:buAutoNum type="alphaUcPeriod" startAt="2"/>
            </a:pPr>
            <a:r>
              <a:rPr lang="es-MX" sz="2000" b="1" dirty="0" smtClean="0">
                <a:solidFill>
                  <a:schemeClr val="tx2"/>
                </a:solidFill>
              </a:rPr>
              <a:t>INVESTIGACION EXPERIMENTAL</a:t>
            </a:r>
            <a:endParaRPr lang="es-MX" sz="2000" b="1" dirty="0">
              <a:solidFill>
                <a:schemeClr val="tx2"/>
              </a:solidFill>
            </a:endParaRPr>
          </a:p>
        </p:txBody>
      </p:sp>
      <p:sp>
        <p:nvSpPr>
          <p:cNvPr id="2" name="1 Flecha derecha"/>
          <p:cNvSpPr/>
          <p:nvPr/>
        </p:nvSpPr>
        <p:spPr>
          <a:xfrm>
            <a:off x="4860032" y="2448793"/>
            <a:ext cx="759718" cy="188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818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79512" y="789271"/>
            <a:ext cx="842493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s-ES" sz="1600" b="1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BISQUERRA, R.: “</a:t>
            </a:r>
            <a:r>
              <a:rPr lang="es-ES" sz="1600" b="1" dirty="0">
                <a:latin typeface="Arial" pitchFamily="34" charset="0"/>
                <a:cs typeface="Arial" pitchFamily="34" charset="0"/>
              </a:rPr>
              <a:t>Métodos de Investigación Educativa”. Guía Práctica CEAC, S.A., Barcelona, España, 1989.</a:t>
            </a:r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s-ES_tradnl" sz="16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CEREZAL MEZQUITA, J.,  FIALLO RODRÍGUEZ, J.: Los </a:t>
            </a:r>
            <a:r>
              <a:rPr lang="es-ES" sz="1600" b="1" dirty="0">
                <a:latin typeface="Arial" pitchFamily="34" charset="0"/>
                <a:cs typeface="Arial" pitchFamily="34" charset="0"/>
              </a:rPr>
              <a:t>Métodos Científicos en las Investigaciones Pedagógicas. La Habana, Cuba. 2002</a:t>
            </a:r>
            <a:endParaRPr lang="es-ES_tradnl" sz="1600" b="1" dirty="0" smtClean="0">
              <a:latin typeface="Arial" pitchFamily="34" charset="0"/>
              <a:cs typeface="Arial" pitchFamily="34" charset="0"/>
            </a:endParaRPr>
          </a:p>
          <a:p>
            <a:endParaRPr lang="es-ES_tradnl" sz="16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HERNÁNDEZ-SAMPIERI, R., COLLADO-FERNÁNDEZ, C. Y BAPTISTA-LUCIO: . </a:t>
            </a:r>
            <a:r>
              <a:rPr lang="es-ES" sz="1600" b="1" dirty="0">
                <a:latin typeface="Arial" pitchFamily="34" charset="0"/>
                <a:cs typeface="Arial" pitchFamily="34" charset="0"/>
              </a:rPr>
              <a:t>Metodología de la Investigación. </a:t>
            </a:r>
            <a:r>
              <a:rPr lang="es-ES" sz="1600" b="1" dirty="0" err="1">
                <a:latin typeface="Arial" pitchFamily="34" charset="0"/>
                <a:cs typeface="Arial" pitchFamily="34" charset="0"/>
              </a:rPr>
              <a:t>McCraw</a:t>
            </a:r>
            <a:r>
              <a:rPr lang="es-ES" sz="1600" b="1" dirty="0">
                <a:latin typeface="Arial" pitchFamily="34" charset="0"/>
                <a:cs typeface="Arial" pitchFamily="34" charset="0"/>
              </a:rPr>
              <a:t>-Hill, México, D. F. </a:t>
            </a:r>
            <a:r>
              <a:rPr lang="es-ES" sz="1600" b="1" dirty="0" smtClean="0">
                <a:latin typeface="Arial" pitchFamily="34" charset="0"/>
                <a:cs typeface="Arial" pitchFamily="34" charset="0"/>
              </a:rPr>
              <a:t>1998</a:t>
            </a:r>
            <a:endParaRPr lang="es-ES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Criterio de clasificación de las investigaciones.   </a:t>
            </a: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827583" y="2492896"/>
            <a:ext cx="784862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/>
              <a:t>By giving the classification criteria of the research, one should begin by knowing that all research should involve a contribution to science, an approach to knowledge, either as an extension, a transformation, a change or the emergence of something new , come to change the environment of the human being, with more certainty of the subject. </a:t>
            </a:r>
            <a:br>
              <a:rPr lang="en-US" sz="2400" dirty="0"/>
            </a:br>
            <a:r>
              <a:rPr lang="en-US" sz="2400" dirty="0"/>
              <a:t>It would also have to say that different authors give rankings of research, however in general terms the investigation classify as follows: a) according to the paradigms of research, b) depending on the purpose of research and c) according to the time dimension .</a:t>
            </a:r>
          </a:p>
        </p:txBody>
      </p:sp>
    </p:spTree>
    <p:extLst>
      <p:ext uri="{BB962C8B-B14F-4D97-AF65-F5344CB8AC3E}">
        <p14:creationId xmlns:p14="http://schemas.microsoft.com/office/powerpoint/2010/main" val="62940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Criterio de clasificación de las investigaciones.   </a:t>
            </a: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Palabras clave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1371600" lvl="2" indent="-457200" algn="just">
              <a:buFont typeface="Arial" pitchFamily="34" charset="0"/>
              <a:buChar char="•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Método</a:t>
            </a:r>
          </a:p>
          <a:p>
            <a:pPr marL="1371600" lvl="2" indent="-457200" algn="just">
              <a:buFont typeface="Arial" pitchFamily="34" charset="0"/>
              <a:buChar char="•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Metodología</a:t>
            </a:r>
          </a:p>
          <a:p>
            <a:pPr marL="1371600" lvl="2" indent="-457200" algn="just">
              <a:buFont typeface="Arial" pitchFamily="34" charset="0"/>
              <a:buChar char="•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Ciencia</a:t>
            </a:r>
          </a:p>
          <a:p>
            <a:pPr marL="1371600" lvl="2" indent="-457200" algn="just">
              <a:buFont typeface="Arial" pitchFamily="34" charset="0"/>
              <a:buChar char="•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Conocimiento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marL="1371600" lvl="2" indent="-457200" algn="just">
              <a:buFont typeface="Arial" pitchFamily="34" charset="0"/>
              <a:buChar char="•"/>
            </a:pPr>
            <a:r>
              <a:rPr lang="es-MX" sz="2800" dirty="0" err="1" smtClean="0"/>
              <a:t>Method</a:t>
            </a:r>
            <a:endParaRPr lang="es-MX" sz="2800" dirty="0" smtClean="0"/>
          </a:p>
          <a:p>
            <a:pPr marL="1371600" lvl="2" indent="-457200" algn="just">
              <a:buFont typeface="Arial" pitchFamily="34" charset="0"/>
              <a:buChar char="•"/>
            </a:pPr>
            <a:r>
              <a:rPr lang="es-MX" sz="2800" dirty="0" err="1" smtClean="0"/>
              <a:t>Methodology</a:t>
            </a:r>
            <a:endParaRPr lang="es-MX" sz="2800" dirty="0" smtClean="0"/>
          </a:p>
          <a:p>
            <a:pPr marL="1371600" lvl="2" indent="-457200" algn="just">
              <a:buFont typeface="Arial" pitchFamily="34" charset="0"/>
              <a:buChar char="•"/>
            </a:pPr>
            <a:r>
              <a:rPr lang="es-MX" sz="2800" dirty="0" err="1" smtClean="0"/>
              <a:t>Science</a:t>
            </a:r>
            <a:endParaRPr lang="es-MX" sz="2800" dirty="0" smtClean="0"/>
          </a:p>
          <a:p>
            <a:pPr marL="1371600" lvl="2" indent="-457200" algn="just">
              <a:buFont typeface="Arial" pitchFamily="34" charset="0"/>
              <a:buChar char="•"/>
            </a:pPr>
            <a:r>
              <a:rPr lang="es-MX" sz="2800" dirty="0" err="1"/>
              <a:t>knowledge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69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552" y="980728"/>
            <a:ext cx="763284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Objetivo general: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800" dirty="0"/>
              <a:t> </a:t>
            </a:r>
            <a:endParaRPr lang="es-MX" sz="2800" dirty="0"/>
          </a:p>
          <a:p>
            <a:pPr algn="just"/>
            <a:r>
              <a:rPr lang="es-ES" sz="2800" dirty="0"/>
              <a:t>Identificar los fundamentos filosóficos, epistemológicos y teórico-metodológicos de la investigación, mediante su análisis descriptivo para  establecer un marco referencial sobre el proceso investigativo.</a:t>
            </a:r>
            <a:endParaRPr lang="es-MX" sz="2800" dirty="0"/>
          </a:p>
          <a:p>
            <a:pPr algn="just"/>
            <a:endParaRPr lang="es-ES" sz="2800" dirty="0"/>
          </a:p>
          <a:p>
            <a:pPr algn="just"/>
            <a:endParaRPr lang="es-MX" sz="2800" dirty="0"/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II: </a:t>
            </a:r>
            <a:r>
              <a:rPr lang="es-ES" sz="2800" dirty="0">
                <a:latin typeface="Arial" pitchFamily="34" charset="0"/>
                <a:cs typeface="Arial" pitchFamily="34" charset="0"/>
              </a:rPr>
              <a:t>Fundamentos Teórico- metodológicos de la investigación</a:t>
            </a:r>
            <a:r>
              <a:rPr lang="es-ES" sz="2800" dirty="0"/>
              <a:t>.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pPr algn="just"/>
            <a:r>
              <a:rPr lang="es-ES" sz="2800" dirty="0"/>
              <a:t>Establecer la concepción del proceso de investigación por medio de estrategias didácticas que faciliten el planteamiento del problema científico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1520" y="2420888"/>
            <a:ext cx="2592288" cy="313932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es-MX" dirty="0"/>
              <a:t>La Investigación es un proceso que, mediante la aplicación del método científico, procura obtener información relevante y fidedigna (digna de fe y crédito ), para entender, verificar, corregir o aplicar el conocimiento .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2843808" y="2924944"/>
            <a:ext cx="324036" cy="158417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 redondeado"/>
          <p:cNvSpPr/>
          <p:nvPr/>
        </p:nvSpPr>
        <p:spPr>
          <a:xfrm>
            <a:off x="3311860" y="1916832"/>
            <a:ext cx="2628292" cy="792088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Posee una serie de pasos para lograr el objetivo 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3347864" y="4797152"/>
            <a:ext cx="2628292" cy="113761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s-MX" dirty="0"/>
              <a:t>Para todo tipo de investigación hay un proceso y unos objetivos precisos.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6444208" y="1916832"/>
            <a:ext cx="2520280" cy="424731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MX" dirty="0" smtClean="0"/>
              <a:t>       </a:t>
            </a:r>
            <a:r>
              <a:rPr lang="es-MX" b="1" dirty="0" smtClean="0"/>
              <a:t>Finalidad </a:t>
            </a:r>
            <a:endParaRPr lang="es-MX" b="1" dirty="0"/>
          </a:p>
          <a:p>
            <a:pPr algn="just"/>
            <a:r>
              <a:rPr lang="es-MX" b="1" dirty="0" smtClean="0"/>
              <a:t>Formular </a:t>
            </a:r>
            <a:r>
              <a:rPr lang="es-MX" b="1" dirty="0"/>
              <a:t>nuevas teorías </a:t>
            </a:r>
            <a:endParaRPr lang="es-MX" b="1" dirty="0" smtClean="0"/>
          </a:p>
          <a:p>
            <a:pPr algn="just"/>
            <a:r>
              <a:rPr lang="es-MX" dirty="0" smtClean="0"/>
              <a:t>La </a:t>
            </a:r>
            <a:r>
              <a:rPr lang="es-MX" dirty="0"/>
              <a:t>investigación nos ayuda a mejorar el estudio porque nos permite establecer contacto con la realidad a fin de que la conozcamos mejor, la finalidad de esta radica en formular nuevas teorías o modificar las </a:t>
            </a:r>
            <a:r>
              <a:rPr lang="es-MX" dirty="0" smtClean="0"/>
              <a:t>existentes</a:t>
            </a:r>
            <a:r>
              <a:rPr lang="es-MX" dirty="0"/>
              <a:t>.</a:t>
            </a:r>
          </a:p>
        </p:txBody>
      </p:sp>
      <p:cxnSp>
        <p:nvCxnSpPr>
          <p:cNvPr id="12" name="11 Conector recto"/>
          <p:cNvCxnSpPr>
            <a:stCxn id="7" idx="2"/>
            <a:endCxn id="8" idx="0"/>
          </p:cNvCxnSpPr>
          <p:nvPr/>
        </p:nvCxnSpPr>
        <p:spPr>
          <a:xfrm>
            <a:off x="4626006" y="2708920"/>
            <a:ext cx="0" cy="648072"/>
          </a:xfrm>
          <a:prstGeom prst="lin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644008" y="4149080"/>
            <a:ext cx="0" cy="648072"/>
          </a:xfrm>
          <a:prstGeom prst="lin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8" name="7 Rectángulo redondeado"/>
          <p:cNvSpPr/>
          <p:nvPr/>
        </p:nvSpPr>
        <p:spPr>
          <a:xfrm>
            <a:off x="3311860" y="3356992"/>
            <a:ext cx="2628292" cy="792088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Tiene como base el método científico </a:t>
            </a:r>
          </a:p>
        </p:txBody>
      </p:sp>
      <p:sp>
        <p:nvSpPr>
          <p:cNvPr id="14" name="13 Cerrar llave"/>
          <p:cNvSpPr/>
          <p:nvPr/>
        </p:nvSpPr>
        <p:spPr>
          <a:xfrm>
            <a:off x="6174178" y="2132856"/>
            <a:ext cx="234026" cy="3247333"/>
          </a:xfrm>
          <a:prstGeom prst="rightBrac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5" name="14 Conector recto"/>
          <p:cNvCxnSpPr/>
          <p:nvPr/>
        </p:nvCxnSpPr>
        <p:spPr>
          <a:xfrm>
            <a:off x="5946846" y="3770332"/>
            <a:ext cx="227332" cy="0"/>
          </a:xfrm>
          <a:prstGeom prst="lin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cxnSp>
      <p:sp>
        <p:nvSpPr>
          <p:cNvPr id="17" name="16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</p:txBody>
      </p:sp>
    </p:spTree>
    <p:extLst>
      <p:ext uri="{BB962C8B-B14F-4D97-AF65-F5344CB8AC3E}">
        <p14:creationId xmlns:p14="http://schemas.microsoft.com/office/powerpoint/2010/main" val="99012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</p:txBody>
      </p:sp>
      <p:sp>
        <p:nvSpPr>
          <p:cNvPr id="5" name="4 Rectángulo"/>
          <p:cNvSpPr/>
          <p:nvPr/>
        </p:nvSpPr>
        <p:spPr>
          <a:xfrm>
            <a:off x="899592" y="1340768"/>
            <a:ext cx="76328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La investigación nos ayuda a mejorar el estudio porque nos permite establecer contacto con la realidad a fin de que la conozcamos mejor. Constituye un estímulo para la actividad intelectual creadora. Ayuda a desarrollar una curiosidad creciente acerca de la solución de problemas, además, Contribuye al progreso de la lectura crítica.</a:t>
            </a:r>
          </a:p>
        </p:txBody>
      </p:sp>
      <p:pic>
        <p:nvPicPr>
          <p:cNvPr id="7" name="6 Imagen" descr="https://encrypted-tbn0.gstatic.com/images?q=tbn:ANd9GcR2D7U5OWprQpLlLpmluUK2YAMRtbGbgH782pR2JRvdzbngOqdmFw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645024"/>
            <a:ext cx="4968552" cy="2520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uadroTexto"/>
          <p:cNvSpPr txBox="1"/>
          <p:nvPr/>
        </p:nvSpPr>
        <p:spPr>
          <a:xfrm>
            <a:off x="251520" y="3092767"/>
            <a:ext cx="3024336" cy="1200329"/>
          </a:xfrm>
          <a:prstGeom prst="rect">
            <a:avLst/>
          </a:prstGeom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accent3"/>
                </a:solidFill>
              </a:rPr>
              <a:t>ELEMENTOS DE LA INVESTIGACION</a:t>
            </a: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893320385"/>
              </p:ext>
            </p:extLst>
          </p:nvPr>
        </p:nvGraphicFramePr>
        <p:xfrm>
          <a:off x="3707904" y="1660930"/>
          <a:ext cx="5328592" cy="4648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01377" y="116632"/>
            <a:ext cx="85631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Criterio de clasificación de las investigaciones. 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</p:txBody>
      </p:sp>
    </p:spTree>
    <p:extLst>
      <p:ext uri="{BB962C8B-B14F-4D97-AF65-F5344CB8AC3E}">
        <p14:creationId xmlns:p14="http://schemas.microsoft.com/office/powerpoint/2010/main" val="175042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1779</Words>
  <Application>Microsoft Office PowerPoint</Application>
  <PresentationFormat>Presentación en pantalla (4:3)</PresentationFormat>
  <Paragraphs>223</Paragraphs>
  <Slides>24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Esmar</cp:lastModifiedBy>
  <cp:revision>54</cp:revision>
  <dcterms:created xsi:type="dcterms:W3CDTF">2012-08-07T16:35:15Z</dcterms:created>
  <dcterms:modified xsi:type="dcterms:W3CDTF">2014-03-24T20:46:45Z</dcterms:modified>
</cp:coreProperties>
</file>